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C47"/>
    <a:srgbClr val="323D47"/>
    <a:srgbClr val="4B4794"/>
    <a:srgbClr val="88007B"/>
    <a:srgbClr val="D30F44"/>
    <a:srgbClr val="F9F5F6"/>
    <a:srgbClr val="00A2E0"/>
    <a:srgbClr val="00A2AD"/>
    <a:srgbClr val="BC0061"/>
    <a:srgbClr val="64A7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4B1B4C-A91B-498A-B5CA-1F12A1EF4769}" v="3" dt="2024-09-09T05:46:17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5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cao, Josias [External]" userId="fa02b583-2400-446e-8860-3e6684df0b1e" providerId="ADAL" clId="{114B1B4C-A91B-498A-B5CA-1F12A1EF4769}"/>
    <pc:docChg chg="undo custSel modSld modMainMaster">
      <pc:chgData name="Cacao, Josias [External]" userId="fa02b583-2400-446e-8860-3e6684df0b1e" providerId="ADAL" clId="{114B1B4C-A91B-498A-B5CA-1F12A1EF4769}" dt="2024-09-09T07:38:34.144" v="105" actId="20577"/>
      <pc:docMkLst>
        <pc:docMk/>
      </pc:docMkLst>
      <pc:sldChg chg="addSp delSp modSp mod modClrScheme chgLayout">
        <pc:chgData name="Cacao, Josias [External]" userId="fa02b583-2400-446e-8860-3e6684df0b1e" providerId="ADAL" clId="{114B1B4C-A91B-498A-B5CA-1F12A1EF4769}" dt="2024-09-09T07:38:34.144" v="105" actId="20577"/>
        <pc:sldMkLst>
          <pc:docMk/>
          <pc:sldMk cId="932496304" sldId="256"/>
        </pc:sldMkLst>
        <pc:spChg chg="del">
          <ac:chgData name="Cacao, Josias [External]" userId="fa02b583-2400-446e-8860-3e6684df0b1e" providerId="ADAL" clId="{114B1B4C-A91B-498A-B5CA-1F12A1EF4769}" dt="2024-09-09T05:42:25.885" v="49" actId="478"/>
          <ac:spMkLst>
            <pc:docMk/>
            <pc:sldMk cId="932496304" sldId="256"/>
            <ac:spMk id="19" creationId="{C274DBF3-98CE-C6F3-9F19-4F5849F8D265}"/>
          </ac:spMkLst>
        </pc:spChg>
        <pc:spChg chg="mod topLvl">
          <ac:chgData name="Cacao, Josias [External]" userId="fa02b583-2400-446e-8860-3e6684df0b1e" providerId="ADAL" clId="{114B1B4C-A91B-498A-B5CA-1F12A1EF4769}" dt="2024-09-09T05:46:30.707" v="56" actId="34135"/>
          <ac:spMkLst>
            <pc:docMk/>
            <pc:sldMk cId="932496304" sldId="256"/>
            <ac:spMk id="21" creationId="{657673F7-BA80-0440-B9D6-DF54AE1060C4}"/>
          </ac:spMkLst>
        </pc:spChg>
        <pc:spChg chg="del">
          <ac:chgData name="Cacao, Josias [External]" userId="fa02b583-2400-446e-8860-3e6684df0b1e" providerId="ADAL" clId="{114B1B4C-A91B-498A-B5CA-1F12A1EF4769}" dt="2024-09-09T05:42:29.427" v="50" actId="478"/>
          <ac:spMkLst>
            <pc:docMk/>
            <pc:sldMk cId="932496304" sldId="256"/>
            <ac:spMk id="23" creationId="{E17454D0-7215-8D63-E28A-6C3EBD1C9AF9}"/>
          </ac:spMkLst>
        </pc:spChg>
        <pc:spChg chg="mod">
          <ac:chgData name="Cacao, Josias [External]" userId="fa02b583-2400-446e-8860-3e6684df0b1e" providerId="ADAL" clId="{114B1B4C-A91B-498A-B5CA-1F12A1EF4769}" dt="2024-09-09T07:38:23.300" v="89" actId="20577"/>
          <ac:spMkLst>
            <pc:docMk/>
            <pc:sldMk cId="932496304" sldId="256"/>
            <ac:spMk id="24" creationId="{37B6FE29-3995-DE84-929D-D56FA0EE9F8F}"/>
          </ac:spMkLst>
        </pc:spChg>
        <pc:spChg chg="mod">
          <ac:chgData name="Cacao, Josias [External]" userId="fa02b583-2400-446e-8860-3e6684df0b1e" providerId="ADAL" clId="{114B1B4C-A91B-498A-B5CA-1F12A1EF4769}" dt="2024-09-09T07:38:34.144" v="105" actId="20577"/>
          <ac:spMkLst>
            <pc:docMk/>
            <pc:sldMk cId="932496304" sldId="256"/>
            <ac:spMk id="25" creationId="{4C0C9CF4-B683-9840-ADCD-E6EEA690AF20}"/>
          </ac:spMkLst>
        </pc:spChg>
        <pc:spChg chg="del topLvl">
          <ac:chgData name="Cacao, Josias [External]" userId="fa02b583-2400-446e-8860-3e6684df0b1e" providerId="ADAL" clId="{114B1B4C-A91B-498A-B5CA-1F12A1EF4769}" dt="2024-09-09T05:42:48.390" v="53" actId="478"/>
          <ac:spMkLst>
            <pc:docMk/>
            <pc:sldMk cId="932496304" sldId="256"/>
            <ac:spMk id="27" creationId="{918F1E22-7057-D014-1FF1-4E90345AC2A7}"/>
          </ac:spMkLst>
        </pc:spChg>
        <pc:spChg chg="add del mod ord">
          <ac:chgData name="Cacao, Josias [External]" userId="fa02b583-2400-446e-8860-3e6684df0b1e" providerId="ADAL" clId="{114B1B4C-A91B-498A-B5CA-1F12A1EF4769}" dt="2024-09-09T05:42:13.480" v="47" actId="478"/>
          <ac:spMkLst>
            <pc:docMk/>
            <pc:sldMk cId="932496304" sldId="256"/>
            <ac:spMk id="31" creationId="{903CAD78-C7E6-2AC9-354C-F0F0CA816CD5}"/>
          </ac:spMkLst>
        </pc:spChg>
        <pc:spChg chg="add del mod ord">
          <ac:chgData name="Cacao, Josias [External]" userId="fa02b583-2400-446e-8860-3e6684df0b1e" providerId="ADAL" clId="{114B1B4C-A91B-498A-B5CA-1F12A1EF4769}" dt="2024-09-09T05:42:16.010" v="48" actId="478"/>
          <ac:spMkLst>
            <pc:docMk/>
            <pc:sldMk cId="932496304" sldId="256"/>
            <ac:spMk id="32" creationId="{D0928E72-BE92-A72F-4C25-6BE1903CA539}"/>
          </ac:spMkLst>
        </pc:spChg>
        <pc:grpChg chg="mod">
          <ac:chgData name="Cacao, Josias [External]" userId="fa02b583-2400-446e-8860-3e6684df0b1e" providerId="ADAL" clId="{114B1B4C-A91B-498A-B5CA-1F12A1EF4769}" dt="2024-09-09T05:46:39.910" v="57" actId="34135"/>
          <ac:grpSpMkLst>
            <pc:docMk/>
            <pc:sldMk cId="932496304" sldId="256"/>
            <ac:grpSpMk id="26" creationId="{FC306D56-61AD-A65D-4D6C-C0B340222395}"/>
          </ac:grpSpMkLst>
        </pc:grpChg>
        <pc:grpChg chg="add del">
          <ac:chgData name="Cacao, Josias [External]" userId="fa02b583-2400-446e-8860-3e6684df0b1e" providerId="ADAL" clId="{114B1B4C-A91B-498A-B5CA-1F12A1EF4769}" dt="2024-09-09T05:42:48.390" v="53" actId="478"/>
          <ac:grpSpMkLst>
            <pc:docMk/>
            <pc:sldMk cId="932496304" sldId="256"/>
            <ac:grpSpMk id="28" creationId="{937027E9-72B7-9D29-7ABE-72713DE6143E}"/>
          </ac:grpSpMkLst>
        </pc:grpChg>
        <pc:picChg chg="del">
          <ac:chgData name="Cacao, Josias [External]" userId="fa02b583-2400-446e-8860-3e6684df0b1e" providerId="ADAL" clId="{114B1B4C-A91B-498A-B5CA-1F12A1EF4769}" dt="2024-09-09T05:40:22.815" v="27" actId="478"/>
          <ac:picMkLst>
            <pc:docMk/>
            <pc:sldMk cId="932496304" sldId="256"/>
            <ac:picMk id="18" creationId="{4155A7DD-6C09-F3EB-6073-977C920B108B}"/>
          </ac:picMkLst>
        </pc:picChg>
        <pc:picChg chg="del">
          <ac:chgData name="Cacao, Josias [External]" userId="fa02b583-2400-446e-8860-3e6684df0b1e" providerId="ADAL" clId="{114B1B4C-A91B-498A-B5CA-1F12A1EF4769}" dt="2024-09-09T05:40:20.014" v="26" actId="478"/>
          <ac:picMkLst>
            <pc:docMk/>
            <pc:sldMk cId="932496304" sldId="256"/>
            <ac:picMk id="30" creationId="{B7A13BBA-7955-5A66-F215-29EAE063A810}"/>
          </ac:picMkLst>
        </pc:picChg>
      </pc:sldChg>
      <pc:sldMasterChg chg="modSldLayout">
        <pc:chgData name="Cacao, Josias [External]" userId="fa02b583-2400-446e-8860-3e6684df0b1e" providerId="ADAL" clId="{114B1B4C-A91B-498A-B5CA-1F12A1EF4769}" dt="2024-09-09T05:46:17.380" v="55"/>
        <pc:sldMasterMkLst>
          <pc:docMk/>
          <pc:sldMasterMk cId="3017022622" sldId="2147483660"/>
        </pc:sldMasterMkLst>
        <pc:sldLayoutChg chg="addSp delSp modSp mod">
          <pc:chgData name="Cacao, Josias [External]" userId="fa02b583-2400-446e-8860-3e6684df0b1e" providerId="ADAL" clId="{114B1B4C-A91B-498A-B5CA-1F12A1EF4769}" dt="2024-09-09T05:46:17.380" v="55"/>
          <pc:sldLayoutMkLst>
            <pc:docMk/>
            <pc:sldMasterMk cId="3017022622" sldId="2147483660"/>
            <pc:sldLayoutMk cId="2038670691" sldId="2147483661"/>
          </pc:sldLayoutMkLst>
          <pc:spChg chg="add mod">
            <ac:chgData name="Cacao, Josias [External]" userId="fa02b583-2400-446e-8860-3e6684df0b1e" providerId="ADAL" clId="{114B1B4C-A91B-498A-B5CA-1F12A1EF4769}" dt="2024-09-09T05:41:39.170" v="39"/>
            <ac:spMkLst>
              <pc:docMk/>
              <pc:sldMasterMk cId="3017022622" sldId="2147483660"/>
              <pc:sldLayoutMk cId="2038670691" sldId="2147483661"/>
              <ac:spMk id="7" creationId="{58ED2225-DC54-BA83-5AC7-A404AE855C31}"/>
            </ac:spMkLst>
          </pc:spChg>
          <pc:spChg chg="add mod">
            <ac:chgData name="Cacao, Josias [External]" userId="fa02b583-2400-446e-8860-3e6684df0b1e" providerId="ADAL" clId="{114B1B4C-A91B-498A-B5CA-1F12A1EF4769}" dt="2024-09-09T05:41:39.170" v="39"/>
            <ac:spMkLst>
              <pc:docMk/>
              <pc:sldMasterMk cId="3017022622" sldId="2147483660"/>
              <pc:sldLayoutMk cId="2038670691" sldId="2147483661"/>
              <ac:spMk id="8" creationId="{DC67DA65-0532-3D40-084F-7447DE38221F}"/>
            </ac:spMkLst>
          </pc:spChg>
          <pc:spChg chg="mod">
            <ac:chgData name="Cacao, Josias [External]" userId="fa02b583-2400-446e-8860-3e6684df0b1e" providerId="ADAL" clId="{114B1B4C-A91B-498A-B5CA-1F12A1EF4769}" dt="2024-09-09T05:41:39.170" v="39"/>
            <ac:spMkLst>
              <pc:docMk/>
              <pc:sldMasterMk cId="3017022622" sldId="2147483660"/>
              <pc:sldLayoutMk cId="2038670691" sldId="2147483661"/>
              <ac:spMk id="11" creationId="{CEAFFA8F-03F1-0365-A7D6-2E891DBA9AA5}"/>
            </ac:spMkLst>
          </pc:spChg>
          <pc:spChg chg="mod">
            <ac:chgData name="Cacao, Josias [External]" userId="fa02b583-2400-446e-8860-3e6684df0b1e" providerId="ADAL" clId="{114B1B4C-A91B-498A-B5CA-1F12A1EF4769}" dt="2024-09-09T05:41:39.170" v="39"/>
            <ac:spMkLst>
              <pc:docMk/>
              <pc:sldMasterMk cId="3017022622" sldId="2147483660"/>
              <pc:sldLayoutMk cId="2038670691" sldId="2147483661"/>
              <ac:spMk id="12" creationId="{6132A3FA-2EE2-5AB0-88DD-05346F204711}"/>
            </ac:spMkLst>
          </pc:spChg>
          <pc:spChg chg="mod">
            <ac:chgData name="Cacao, Josias [External]" userId="fa02b583-2400-446e-8860-3e6684df0b1e" providerId="ADAL" clId="{114B1B4C-A91B-498A-B5CA-1F12A1EF4769}" dt="2024-09-09T05:41:53.227" v="46" actId="20577"/>
            <ac:spMkLst>
              <pc:docMk/>
              <pc:sldMasterMk cId="3017022622" sldId="2147483660"/>
              <pc:sldLayoutMk cId="2038670691" sldId="2147483661"/>
              <ac:spMk id="13" creationId="{688E8848-B062-B0EA-67DD-058EDE5BF935}"/>
            </ac:spMkLst>
          </pc:spChg>
          <pc:spChg chg="mod">
            <ac:chgData name="Cacao, Josias [External]" userId="fa02b583-2400-446e-8860-3e6684df0b1e" providerId="ADAL" clId="{114B1B4C-A91B-498A-B5CA-1F12A1EF4769}" dt="2024-09-09T05:41:39.170" v="39"/>
            <ac:spMkLst>
              <pc:docMk/>
              <pc:sldMasterMk cId="3017022622" sldId="2147483660"/>
              <pc:sldLayoutMk cId="2038670691" sldId="2147483661"/>
              <ac:spMk id="14" creationId="{971BC3D6-8350-FF79-520C-EC81389086D6}"/>
            </ac:spMkLst>
          </pc:spChg>
          <pc:spChg chg="mod">
            <ac:chgData name="Cacao, Josias [External]" userId="fa02b583-2400-446e-8860-3e6684df0b1e" providerId="ADAL" clId="{114B1B4C-A91B-498A-B5CA-1F12A1EF4769}" dt="2024-09-09T05:41:39.170" v="39"/>
            <ac:spMkLst>
              <pc:docMk/>
              <pc:sldMasterMk cId="3017022622" sldId="2147483660"/>
              <pc:sldLayoutMk cId="2038670691" sldId="2147483661"/>
              <ac:spMk id="16" creationId="{F60E5415-46F1-0E69-5618-9C71633C73A0}"/>
            </ac:spMkLst>
          </pc:spChg>
          <pc:spChg chg="mod">
            <ac:chgData name="Cacao, Josias [External]" userId="fa02b583-2400-446e-8860-3e6684df0b1e" providerId="ADAL" clId="{114B1B4C-A91B-498A-B5CA-1F12A1EF4769}" dt="2024-09-09T05:41:39.170" v="39"/>
            <ac:spMkLst>
              <pc:docMk/>
              <pc:sldMasterMk cId="3017022622" sldId="2147483660"/>
              <pc:sldLayoutMk cId="2038670691" sldId="2147483661"/>
              <ac:spMk id="17" creationId="{B8982786-68A8-E81E-2B72-1AB1BD1A85DF}"/>
            </ac:spMkLst>
          </pc:spChg>
          <pc:spChg chg="add mod">
            <ac:chgData name="Cacao, Josias [External]" userId="fa02b583-2400-446e-8860-3e6684df0b1e" providerId="ADAL" clId="{114B1B4C-A91B-498A-B5CA-1F12A1EF4769}" dt="2024-09-09T05:46:17.380" v="55"/>
            <ac:spMkLst>
              <pc:docMk/>
              <pc:sldMasterMk cId="3017022622" sldId="2147483660"/>
              <pc:sldLayoutMk cId="2038670691" sldId="2147483661"/>
              <ac:spMk id="19" creationId="{CC101433-54A2-5FBF-A5F0-2DB5C7C2598D}"/>
            </ac:spMkLst>
          </pc:spChg>
          <pc:grpChg chg="add mod">
            <ac:chgData name="Cacao, Josias [External]" userId="fa02b583-2400-446e-8860-3e6684df0b1e" providerId="ADAL" clId="{114B1B4C-A91B-498A-B5CA-1F12A1EF4769}" dt="2024-09-09T05:41:39.170" v="39"/>
            <ac:grpSpMkLst>
              <pc:docMk/>
              <pc:sldMasterMk cId="3017022622" sldId="2147483660"/>
              <pc:sldLayoutMk cId="2038670691" sldId="2147483661"/>
              <ac:grpSpMk id="10" creationId="{82268A98-1D7F-BBB9-4230-A466108589F4}"/>
            </ac:grpSpMkLst>
          </pc:grpChg>
          <pc:grpChg chg="add del mod">
            <ac:chgData name="Cacao, Josias [External]" userId="fa02b583-2400-446e-8860-3e6684df0b1e" providerId="ADAL" clId="{114B1B4C-A91B-498A-B5CA-1F12A1EF4769}" dt="2024-09-09T05:41:44.604" v="40" actId="478"/>
            <ac:grpSpMkLst>
              <pc:docMk/>
              <pc:sldMasterMk cId="3017022622" sldId="2147483660"/>
              <pc:sldLayoutMk cId="2038670691" sldId="2147483661"/>
              <ac:grpSpMk id="15" creationId="{36A865DC-B957-9744-381F-F40D8F25E266}"/>
            </ac:grpSpMkLst>
          </pc:grpChg>
          <pc:picChg chg="add mod">
            <ac:chgData name="Cacao, Josias [External]" userId="fa02b583-2400-446e-8860-3e6684df0b1e" providerId="ADAL" clId="{114B1B4C-A91B-498A-B5CA-1F12A1EF4769}" dt="2024-09-09T05:41:39.170" v="39"/>
            <ac:picMkLst>
              <pc:docMk/>
              <pc:sldMasterMk cId="3017022622" sldId="2147483660"/>
              <pc:sldLayoutMk cId="2038670691" sldId="2147483661"/>
              <ac:picMk id="9" creationId="{1DFB0DCE-36D5-824C-CB8F-CC3E2457814C}"/>
            </ac:picMkLst>
          </pc:picChg>
          <pc:picChg chg="add mod">
            <ac:chgData name="Cacao, Josias [External]" userId="fa02b583-2400-446e-8860-3e6684df0b1e" providerId="ADAL" clId="{114B1B4C-A91B-498A-B5CA-1F12A1EF4769}" dt="2024-09-09T05:41:48.919" v="45" actId="1037"/>
            <ac:picMkLst>
              <pc:docMk/>
              <pc:sldMasterMk cId="3017022622" sldId="2147483660"/>
              <pc:sldLayoutMk cId="2038670691" sldId="2147483661"/>
              <ac:picMk id="18" creationId="{05683423-74FA-157E-7367-0164048FBF90}"/>
            </ac:picMkLst>
          </pc:picChg>
        </pc:sldLayoutChg>
        <pc:sldLayoutChg chg="addSp modSp">
          <pc:chgData name="Cacao, Josias [External]" userId="fa02b583-2400-446e-8860-3e6684df0b1e" providerId="ADAL" clId="{114B1B4C-A91B-498A-B5CA-1F12A1EF4769}" dt="2024-09-09T05:45:18.915" v="54"/>
          <pc:sldLayoutMkLst>
            <pc:docMk/>
            <pc:sldMasterMk cId="3017022622" sldId="2147483660"/>
            <pc:sldLayoutMk cId="3018300809" sldId="2147483667"/>
          </pc:sldLayoutMkLst>
          <pc:spChg chg="add mod">
            <ac:chgData name="Cacao, Josias [External]" userId="fa02b583-2400-446e-8860-3e6684df0b1e" providerId="ADAL" clId="{114B1B4C-A91B-498A-B5CA-1F12A1EF4769}" dt="2024-09-09T05:45:18.915" v="54"/>
            <ac:spMkLst>
              <pc:docMk/>
              <pc:sldMasterMk cId="3017022622" sldId="2147483660"/>
              <pc:sldLayoutMk cId="3018300809" sldId="2147483667"/>
              <ac:spMk id="15" creationId="{9FE23032-EAB8-5592-7E13-F4A216610C54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blue and white rectangle with white lines&#10;&#10;Description automatically generated">
            <a:extLst>
              <a:ext uri="{FF2B5EF4-FFF2-40B4-BE49-F238E27FC236}">
                <a16:creationId xmlns:a16="http://schemas.microsoft.com/office/drawing/2014/main" id="{B07ADC43-8ACB-2A6E-5741-F2AAF7BD060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77866" cy="688339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43F52B2-CACA-7F16-4878-B223360D9C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" r="1521" b="30263"/>
          <a:stretch/>
        </p:blipFill>
        <p:spPr>
          <a:xfrm>
            <a:off x="0" y="1600196"/>
            <a:ext cx="9177868" cy="528320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132A3FA-2EE2-5AB0-88DD-05346F204711}"/>
              </a:ext>
            </a:extLst>
          </p:cNvPr>
          <p:cNvSpPr txBox="1"/>
          <p:nvPr/>
        </p:nvSpPr>
        <p:spPr>
          <a:xfrm>
            <a:off x="2603500" y="1776077"/>
            <a:ext cx="554562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3000" dirty="0">
                <a:solidFill>
                  <a:srgbClr val="D30F44"/>
                </a:solidFill>
                <a:latin typeface="AIA Everest Condensed Medium" panose="00000606000000000000" pitchFamily="50" charset="0"/>
              </a:rPr>
              <a:t>Go where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1BC3D6-8350-FF79-520C-EC81389086D6}"/>
              </a:ext>
            </a:extLst>
          </p:cNvPr>
          <p:cNvSpPr txBox="1"/>
          <p:nvPr/>
        </p:nvSpPr>
        <p:spPr>
          <a:xfrm>
            <a:off x="6471492" y="3119484"/>
            <a:ext cx="165527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3000" dirty="0">
                <a:solidFill>
                  <a:srgbClr val="D30F44"/>
                </a:solidFill>
                <a:latin typeface="AIA Everest Condensed Medium" panose="00000606000000000000" pitchFamily="50" charset="0"/>
              </a:rPr>
              <a:t>is.</a:t>
            </a:r>
          </a:p>
        </p:txBody>
      </p:sp>
      <p:pic>
        <p:nvPicPr>
          <p:cNvPr id="18" name="Picture 17" descr="A red and black logo&#10;&#10;Description automatically generated">
            <a:extLst>
              <a:ext uri="{FF2B5EF4-FFF2-40B4-BE49-F238E27FC236}">
                <a16:creationId xmlns:a16="http://schemas.microsoft.com/office/drawing/2014/main" id="{05683423-74FA-157E-7367-0164048FBF9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18" y="5986918"/>
            <a:ext cx="1115774" cy="42637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C101433-54A2-5FBF-A5F0-2DB5C7C2598D}"/>
              </a:ext>
            </a:extLst>
          </p:cNvPr>
          <p:cNvSpPr txBox="1"/>
          <p:nvPr userDrawn="1"/>
        </p:nvSpPr>
        <p:spPr>
          <a:xfrm>
            <a:off x="-3035989" y="15429"/>
            <a:ext cx="288786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PH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CUSTOMIZE HERE</a:t>
            </a:r>
            <a:endParaRPr lang="en-PH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6A2813-685E-1E8F-D87F-BCED2FFE49EB}"/>
              </a:ext>
            </a:extLst>
          </p:cNvPr>
          <p:cNvSpPr txBox="1"/>
          <p:nvPr userDrawn="1"/>
        </p:nvSpPr>
        <p:spPr>
          <a:xfrm>
            <a:off x="585132" y="5526714"/>
            <a:ext cx="2821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>
                <a:solidFill>
                  <a:srgbClr val="323C47"/>
                </a:solidFill>
                <a:latin typeface="AIA Everest" panose="00000500000000000000" pitchFamily="50" charset="0"/>
              </a:rPr>
              <a:t>AIA Life Planner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A40B352A-980B-D8EC-3B73-367D01CE35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722" y="5173663"/>
            <a:ext cx="2984500" cy="369332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rgbClr val="323D47"/>
                </a:solidFill>
                <a:latin typeface="AIA Everest Medium" panose="00000600000000000000" pitchFamily="50" charset="0"/>
              </a:defRPr>
            </a:lvl1pPr>
            <a:lvl2pPr>
              <a:defRPr>
                <a:solidFill>
                  <a:srgbClr val="4B4794"/>
                </a:solidFill>
                <a:latin typeface="AIA Everest Medium" panose="00000600000000000000" pitchFamily="50" charset="0"/>
              </a:defRPr>
            </a:lvl2pPr>
            <a:lvl3pPr>
              <a:defRPr>
                <a:solidFill>
                  <a:srgbClr val="4B4794"/>
                </a:solidFill>
                <a:latin typeface="AIA Everest Medium" panose="00000600000000000000" pitchFamily="50" charset="0"/>
              </a:defRPr>
            </a:lvl3pPr>
            <a:lvl4pPr>
              <a:defRPr>
                <a:solidFill>
                  <a:srgbClr val="4B4794"/>
                </a:solidFill>
                <a:latin typeface="AIA Everest Medium" panose="00000600000000000000" pitchFamily="50" charset="0"/>
              </a:defRPr>
            </a:lvl4pPr>
            <a:lvl5pPr>
              <a:defRPr>
                <a:solidFill>
                  <a:srgbClr val="4B4794"/>
                </a:solidFill>
                <a:latin typeface="AIA Everest Medium" panose="00000600000000000000" pitchFamily="50" charset="0"/>
              </a:defRPr>
            </a:lvl5pPr>
          </a:lstStyle>
          <a:p>
            <a:pPr lvl="0"/>
            <a:r>
              <a:rPr lang="en-US" dirty="0"/>
              <a:t>Your name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38670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39E-02F3-495A-ADD9-9E067D4776C1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731F3-9074-4C05-B2AA-891206D5801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110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39E-02F3-495A-ADD9-9E067D4776C1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731F3-9074-4C05-B2AA-891206D5801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3844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39E-02F3-495A-ADD9-9E067D4776C1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731F3-9074-4C05-B2AA-891206D5801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213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39E-02F3-495A-ADD9-9E067D4776C1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731F3-9074-4C05-B2AA-891206D5801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1981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39E-02F3-495A-ADD9-9E067D4776C1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731F3-9074-4C05-B2AA-891206D5801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76369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39E-02F3-495A-ADD9-9E067D4776C1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731F3-9074-4C05-B2AA-891206D5801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9196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39E-02F3-495A-ADD9-9E067D4776C1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731F3-9074-4C05-B2AA-891206D5801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692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A blue and white rectangle with white lines&#10;&#10;Description automatically generated">
            <a:extLst>
              <a:ext uri="{FF2B5EF4-FFF2-40B4-BE49-F238E27FC236}">
                <a16:creationId xmlns:a16="http://schemas.microsoft.com/office/drawing/2014/main" id="{1B2F1DF8-3654-CAA6-9142-BFBBD68202D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33" y="-12699"/>
            <a:ext cx="9177866" cy="688339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E14ECE2-C42E-D439-6034-54192F657A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" r="1521" b="30263"/>
          <a:stretch/>
        </p:blipFill>
        <p:spPr>
          <a:xfrm>
            <a:off x="0" y="1600196"/>
            <a:ext cx="9177868" cy="528320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FE23032-EAB8-5592-7E13-F4A216610C54}"/>
              </a:ext>
            </a:extLst>
          </p:cNvPr>
          <p:cNvSpPr txBox="1"/>
          <p:nvPr userDrawn="1"/>
        </p:nvSpPr>
        <p:spPr>
          <a:xfrm>
            <a:off x="-2960938" y="0"/>
            <a:ext cx="2823287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PH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SLIDE WILL SERVE AS YOUR </a:t>
            </a:r>
            <a:r>
              <a:rPr lang="en-PH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909D01-32C6-D4A5-6A22-67CF5E10C2B2}"/>
              </a:ext>
            </a:extLst>
          </p:cNvPr>
          <p:cNvSpPr txBox="1"/>
          <p:nvPr userDrawn="1"/>
        </p:nvSpPr>
        <p:spPr>
          <a:xfrm>
            <a:off x="2603500" y="1776077"/>
            <a:ext cx="554562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3000" dirty="0">
                <a:solidFill>
                  <a:srgbClr val="D30F44"/>
                </a:solidFill>
                <a:latin typeface="AIA Everest Condensed Medium" panose="00000606000000000000" pitchFamily="50" charset="0"/>
              </a:rPr>
              <a:t>Go where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B57930B-263F-F95D-EBEE-A3001109F990}"/>
              </a:ext>
            </a:extLst>
          </p:cNvPr>
          <p:cNvSpPr txBox="1"/>
          <p:nvPr userDrawn="1"/>
        </p:nvSpPr>
        <p:spPr>
          <a:xfrm>
            <a:off x="6471492" y="3119484"/>
            <a:ext cx="165527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3000" dirty="0">
                <a:solidFill>
                  <a:srgbClr val="D30F44"/>
                </a:solidFill>
                <a:latin typeface="AIA Everest Condensed Medium" panose="00000606000000000000" pitchFamily="50" charset="0"/>
              </a:rPr>
              <a:t>is.</a:t>
            </a:r>
          </a:p>
        </p:txBody>
      </p:sp>
      <p:pic>
        <p:nvPicPr>
          <p:cNvPr id="25" name="Picture 24" descr="A red and black logo&#10;&#10;Description automatically generated">
            <a:extLst>
              <a:ext uri="{FF2B5EF4-FFF2-40B4-BE49-F238E27FC236}">
                <a16:creationId xmlns:a16="http://schemas.microsoft.com/office/drawing/2014/main" id="{54B33994-2CB0-FA27-83FA-8A51D71D19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18" y="5986918"/>
            <a:ext cx="1115774" cy="4263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8D431B3-6E8E-0663-2575-96DA3B446CD2}"/>
              </a:ext>
            </a:extLst>
          </p:cNvPr>
          <p:cNvSpPr txBox="1"/>
          <p:nvPr userDrawn="1"/>
        </p:nvSpPr>
        <p:spPr>
          <a:xfrm>
            <a:off x="585365" y="5535336"/>
            <a:ext cx="2821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>
                <a:latin typeface="AIA Everest" panose="00000500000000000000" pitchFamily="50" charset="0"/>
              </a:rPr>
              <a:t>AIA Life Planner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F32A77-856F-EF1C-BECE-16FFD1AA0C1B}"/>
              </a:ext>
            </a:extLst>
          </p:cNvPr>
          <p:cNvSpPr txBox="1"/>
          <p:nvPr userDrawn="1"/>
        </p:nvSpPr>
        <p:spPr>
          <a:xfrm>
            <a:off x="561538" y="5115863"/>
            <a:ext cx="28214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3000" b="0" i="0" dirty="0">
                <a:latin typeface="AIA Everest Medium" panose="00000600000000000000" pitchFamily="50" charset="0"/>
              </a:rPr>
              <a:t>Juan Dela Cruz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E2C3564-F325-FAE3-78ED-6C95EAB9E05D}"/>
              </a:ext>
            </a:extLst>
          </p:cNvPr>
          <p:cNvSpPr/>
          <p:nvPr userDrawn="1"/>
        </p:nvSpPr>
        <p:spPr>
          <a:xfrm>
            <a:off x="2738365" y="3637316"/>
            <a:ext cx="3589716" cy="1175984"/>
          </a:xfrm>
          <a:custGeom>
            <a:avLst/>
            <a:gdLst>
              <a:gd name="connsiteX0" fmla="*/ 7080134 w 8113106"/>
              <a:gd name="connsiteY0" fmla="*/ 1157 h 1780866"/>
              <a:gd name="connsiteX1" fmla="*/ 7266865 w 8113106"/>
              <a:gd name="connsiteY1" fmla="*/ 58451 h 1780866"/>
              <a:gd name="connsiteX2" fmla="*/ 8021581 w 8113106"/>
              <a:gd name="connsiteY2" fmla="*/ 681866 h 1780866"/>
              <a:gd name="connsiteX3" fmla="*/ 8113106 w 8113106"/>
              <a:gd name="connsiteY3" fmla="*/ 854418 h 1780866"/>
              <a:gd name="connsiteX4" fmla="*/ 8108242 w 8113106"/>
              <a:gd name="connsiteY4" fmla="*/ 904311 h 1780866"/>
              <a:gd name="connsiteX5" fmla="*/ 8109148 w 8113106"/>
              <a:gd name="connsiteY5" fmla="*/ 913611 h 1780866"/>
              <a:gd name="connsiteX6" fmla="*/ 8106441 w 8113106"/>
              <a:gd name="connsiteY6" fmla="*/ 922777 h 1780866"/>
              <a:gd name="connsiteX7" fmla="*/ 8103612 w 8113106"/>
              <a:gd name="connsiteY7" fmla="*/ 951790 h 1780866"/>
              <a:gd name="connsiteX8" fmla="*/ 8084569 w 8113106"/>
              <a:gd name="connsiteY8" fmla="*/ 998193 h 1780866"/>
              <a:gd name="connsiteX9" fmla="*/ 8083851 w 8113106"/>
              <a:gd name="connsiteY9" fmla="*/ 999266 h 1780866"/>
              <a:gd name="connsiteX10" fmla="*/ 8081437 w 8113106"/>
              <a:gd name="connsiteY10" fmla="*/ 1007438 h 1780866"/>
              <a:gd name="connsiteX11" fmla="*/ 8017622 w 8113106"/>
              <a:gd name="connsiteY11" fmla="*/ 1086163 h 1780866"/>
              <a:gd name="connsiteX12" fmla="*/ 7262907 w 8113106"/>
              <a:gd name="connsiteY12" fmla="*/ 1709577 h 1780866"/>
              <a:gd name="connsiteX13" fmla="*/ 7219952 w 8113106"/>
              <a:gd name="connsiteY13" fmla="*/ 1738334 h 1780866"/>
              <a:gd name="connsiteX14" fmla="*/ 7175327 w 8113106"/>
              <a:gd name="connsiteY14" fmla="*/ 1756647 h 1780866"/>
              <a:gd name="connsiteX15" fmla="*/ 7165953 w 8113106"/>
              <a:gd name="connsiteY15" fmla="*/ 1761735 h 1780866"/>
              <a:gd name="connsiteX16" fmla="*/ 7071194 w 8113106"/>
              <a:gd name="connsiteY16" fmla="*/ 1780866 h 1780866"/>
              <a:gd name="connsiteX17" fmla="*/ 243441 w 8113106"/>
              <a:gd name="connsiteY17" fmla="*/ 1780866 h 1780866"/>
              <a:gd name="connsiteX18" fmla="*/ 0 w 8113106"/>
              <a:gd name="connsiteY18" fmla="*/ 1537425 h 1780866"/>
              <a:gd name="connsiteX19" fmla="*/ 0 w 8113106"/>
              <a:gd name="connsiteY19" fmla="*/ 245028 h 1780866"/>
              <a:gd name="connsiteX20" fmla="*/ 243441 w 8113106"/>
              <a:gd name="connsiteY20" fmla="*/ 1587 h 1780866"/>
              <a:gd name="connsiteX21" fmla="*/ 7071194 w 8113106"/>
              <a:gd name="connsiteY21" fmla="*/ 1587 h 1780866"/>
              <a:gd name="connsiteX22" fmla="*/ 7075602 w 8113106"/>
              <a:gd name="connsiteY22" fmla="*/ 2031 h 178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113106" h="1780866">
                <a:moveTo>
                  <a:pt x="7080134" y="1157"/>
                </a:moveTo>
                <a:cubicBezTo>
                  <a:pt x="7145152" y="-5038"/>
                  <a:pt x="7212532" y="13571"/>
                  <a:pt x="7266865" y="58451"/>
                </a:cubicBezTo>
                <a:lnTo>
                  <a:pt x="8021581" y="681866"/>
                </a:lnTo>
                <a:cubicBezTo>
                  <a:pt x="8075914" y="726746"/>
                  <a:pt x="8106912" y="789400"/>
                  <a:pt x="8113106" y="854418"/>
                </a:cubicBezTo>
                <a:lnTo>
                  <a:pt x="8108242" y="904311"/>
                </a:lnTo>
                <a:lnTo>
                  <a:pt x="8109148" y="913611"/>
                </a:lnTo>
                <a:lnTo>
                  <a:pt x="8106441" y="922777"/>
                </a:lnTo>
                <a:lnTo>
                  <a:pt x="8103612" y="951790"/>
                </a:lnTo>
                <a:cubicBezTo>
                  <a:pt x="8098868" y="967672"/>
                  <a:pt x="8092528" y="983219"/>
                  <a:pt x="8084569" y="998193"/>
                </a:cubicBezTo>
                <a:lnTo>
                  <a:pt x="8083851" y="999266"/>
                </a:lnTo>
                <a:lnTo>
                  <a:pt x="8081437" y="1007438"/>
                </a:lnTo>
                <a:cubicBezTo>
                  <a:pt x="8066122" y="1036839"/>
                  <a:pt x="8044790" y="1063722"/>
                  <a:pt x="8017622" y="1086163"/>
                </a:cubicBezTo>
                <a:lnTo>
                  <a:pt x="7262907" y="1709577"/>
                </a:lnTo>
                <a:cubicBezTo>
                  <a:pt x="7249324" y="1720797"/>
                  <a:pt x="7234925" y="1730375"/>
                  <a:pt x="7219952" y="1738334"/>
                </a:cubicBezTo>
                <a:lnTo>
                  <a:pt x="7175327" y="1756647"/>
                </a:lnTo>
                <a:lnTo>
                  <a:pt x="7165953" y="1761735"/>
                </a:lnTo>
                <a:cubicBezTo>
                  <a:pt x="7136827" y="1774054"/>
                  <a:pt x="7104806" y="1780866"/>
                  <a:pt x="7071194" y="1780866"/>
                </a:cubicBezTo>
                <a:lnTo>
                  <a:pt x="243441" y="1780866"/>
                </a:lnTo>
                <a:cubicBezTo>
                  <a:pt x="108992" y="1780866"/>
                  <a:pt x="0" y="1671874"/>
                  <a:pt x="0" y="1537425"/>
                </a:cubicBezTo>
                <a:lnTo>
                  <a:pt x="0" y="245028"/>
                </a:lnTo>
                <a:cubicBezTo>
                  <a:pt x="0" y="110579"/>
                  <a:pt x="108992" y="1587"/>
                  <a:pt x="243441" y="1587"/>
                </a:cubicBezTo>
                <a:lnTo>
                  <a:pt x="7071194" y="1587"/>
                </a:lnTo>
                <a:lnTo>
                  <a:pt x="7075602" y="2031"/>
                </a:lnTo>
                <a:close/>
              </a:path>
            </a:pathLst>
          </a:custGeom>
          <a:solidFill>
            <a:srgbClr val="D30F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r>
              <a:rPr lang="en-MY" sz="8000" dirty="0">
                <a:latin typeface="Verveine" panose="02010506020202020203" pitchFamily="2" charset="0"/>
              </a:rPr>
              <a:t>  Success</a:t>
            </a:r>
          </a:p>
        </p:txBody>
      </p:sp>
    </p:spTree>
    <p:extLst>
      <p:ext uri="{BB962C8B-B14F-4D97-AF65-F5344CB8AC3E}">
        <p14:creationId xmlns:p14="http://schemas.microsoft.com/office/powerpoint/2010/main" val="301830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39E-02F3-495A-ADD9-9E067D4776C1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731F3-9074-4C05-B2AA-891206D5801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894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239E-02F3-495A-ADD9-9E067D4776C1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731F3-9074-4C05-B2AA-891206D5801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720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D239E-02F3-495A-ADD9-9E067D4776C1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731F3-9074-4C05-B2AA-891206D58014}" type="slidenum">
              <a:rPr lang="en-MY" smtClean="0"/>
              <a:t>‹#›</a:t>
            </a:fld>
            <a:endParaRPr lang="en-MY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787881-1D9F-2995-E1C3-93E169A4F1E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72580"/>
            <a:ext cx="715963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MY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[AIA - INTERNAL]</a:t>
            </a:r>
          </a:p>
        </p:txBody>
      </p:sp>
    </p:spTree>
    <p:extLst>
      <p:ext uri="{BB962C8B-B14F-4D97-AF65-F5344CB8AC3E}">
        <p14:creationId xmlns:p14="http://schemas.microsoft.com/office/powerpoint/2010/main" val="301702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406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3">
            <a:extLst>
              <a:ext uri="{FF2B5EF4-FFF2-40B4-BE49-F238E27FC236}">
                <a16:creationId xmlns:a16="http://schemas.microsoft.com/office/drawing/2014/main" id="{0CE82949-F9C4-AC80-D0EB-E2DF918A4E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5173663"/>
            <a:ext cx="2984500" cy="369332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rgbClr val="323D47"/>
                </a:solidFill>
                <a:latin typeface="AIA Everest Medium" panose="00000600000000000000" pitchFamily="50" charset="0"/>
              </a:defRPr>
            </a:lvl1pPr>
            <a:lvl2pPr>
              <a:defRPr>
                <a:solidFill>
                  <a:srgbClr val="4B4794"/>
                </a:solidFill>
                <a:latin typeface="AIA Everest Medium" panose="00000600000000000000" pitchFamily="50" charset="0"/>
              </a:defRPr>
            </a:lvl2pPr>
            <a:lvl3pPr>
              <a:defRPr>
                <a:solidFill>
                  <a:srgbClr val="4B4794"/>
                </a:solidFill>
                <a:latin typeface="AIA Everest Medium" panose="00000600000000000000" pitchFamily="50" charset="0"/>
              </a:defRPr>
            </a:lvl3pPr>
            <a:lvl4pPr>
              <a:defRPr>
                <a:solidFill>
                  <a:srgbClr val="4B4794"/>
                </a:solidFill>
                <a:latin typeface="AIA Everest Medium" panose="00000600000000000000" pitchFamily="50" charset="0"/>
              </a:defRPr>
            </a:lvl4pPr>
            <a:lvl5pPr>
              <a:defRPr>
                <a:solidFill>
                  <a:srgbClr val="4B4794"/>
                </a:solidFill>
                <a:latin typeface="AIA Everest Medium" panose="00000600000000000000" pitchFamily="50" charset="0"/>
              </a:defRPr>
            </a:lvl5pPr>
          </a:lstStyle>
          <a:p>
            <a:pPr lvl="0"/>
            <a:endParaRPr lang="en-MY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CCB54D6-6669-E71D-672D-C88A4B60B5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738365" y="3637316"/>
            <a:ext cx="3589716" cy="1175984"/>
          </a:xfrm>
          <a:custGeom>
            <a:avLst/>
            <a:gdLst>
              <a:gd name="connsiteX0" fmla="*/ 7080134 w 8113106"/>
              <a:gd name="connsiteY0" fmla="*/ 1157 h 1780866"/>
              <a:gd name="connsiteX1" fmla="*/ 7266865 w 8113106"/>
              <a:gd name="connsiteY1" fmla="*/ 58451 h 1780866"/>
              <a:gd name="connsiteX2" fmla="*/ 8021581 w 8113106"/>
              <a:gd name="connsiteY2" fmla="*/ 681866 h 1780866"/>
              <a:gd name="connsiteX3" fmla="*/ 8113106 w 8113106"/>
              <a:gd name="connsiteY3" fmla="*/ 854418 h 1780866"/>
              <a:gd name="connsiteX4" fmla="*/ 8108242 w 8113106"/>
              <a:gd name="connsiteY4" fmla="*/ 904311 h 1780866"/>
              <a:gd name="connsiteX5" fmla="*/ 8109148 w 8113106"/>
              <a:gd name="connsiteY5" fmla="*/ 913611 h 1780866"/>
              <a:gd name="connsiteX6" fmla="*/ 8106441 w 8113106"/>
              <a:gd name="connsiteY6" fmla="*/ 922777 h 1780866"/>
              <a:gd name="connsiteX7" fmla="*/ 8103612 w 8113106"/>
              <a:gd name="connsiteY7" fmla="*/ 951790 h 1780866"/>
              <a:gd name="connsiteX8" fmla="*/ 8084569 w 8113106"/>
              <a:gd name="connsiteY8" fmla="*/ 998193 h 1780866"/>
              <a:gd name="connsiteX9" fmla="*/ 8083851 w 8113106"/>
              <a:gd name="connsiteY9" fmla="*/ 999266 h 1780866"/>
              <a:gd name="connsiteX10" fmla="*/ 8081437 w 8113106"/>
              <a:gd name="connsiteY10" fmla="*/ 1007438 h 1780866"/>
              <a:gd name="connsiteX11" fmla="*/ 8017622 w 8113106"/>
              <a:gd name="connsiteY11" fmla="*/ 1086163 h 1780866"/>
              <a:gd name="connsiteX12" fmla="*/ 7262907 w 8113106"/>
              <a:gd name="connsiteY12" fmla="*/ 1709577 h 1780866"/>
              <a:gd name="connsiteX13" fmla="*/ 7219952 w 8113106"/>
              <a:gd name="connsiteY13" fmla="*/ 1738334 h 1780866"/>
              <a:gd name="connsiteX14" fmla="*/ 7175327 w 8113106"/>
              <a:gd name="connsiteY14" fmla="*/ 1756647 h 1780866"/>
              <a:gd name="connsiteX15" fmla="*/ 7165953 w 8113106"/>
              <a:gd name="connsiteY15" fmla="*/ 1761735 h 1780866"/>
              <a:gd name="connsiteX16" fmla="*/ 7071194 w 8113106"/>
              <a:gd name="connsiteY16" fmla="*/ 1780866 h 1780866"/>
              <a:gd name="connsiteX17" fmla="*/ 243441 w 8113106"/>
              <a:gd name="connsiteY17" fmla="*/ 1780866 h 1780866"/>
              <a:gd name="connsiteX18" fmla="*/ 0 w 8113106"/>
              <a:gd name="connsiteY18" fmla="*/ 1537425 h 1780866"/>
              <a:gd name="connsiteX19" fmla="*/ 0 w 8113106"/>
              <a:gd name="connsiteY19" fmla="*/ 245028 h 1780866"/>
              <a:gd name="connsiteX20" fmla="*/ 243441 w 8113106"/>
              <a:gd name="connsiteY20" fmla="*/ 1587 h 1780866"/>
              <a:gd name="connsiteX21" fmla="*/ 7071194 w 8113106"/>
              <a:gd name="connsiteY21" fmla="*/ 1587 h 1780866"/>
              <a:gd name="connsiteX22" fmla="*/ 7075602 w 8113106"/>
              <a:gd name="connsiteY22" fmla="*/ 2031 h 178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113106" h="1780866">
                <a:moveTo>
                  <a:pt x="7080134" y="1157"/>
                </a:moveTo>
                <a:cubicBezTo>
                  <a:pt x="7145152" y="-5038"/>
                  <a:pt x="7212532" y="13571"/>
                  <a:pt x="7266865" y="58451"/>
                </a:cubicBezTo>
                <a:lnTo>
                  <a:pt x="8021581" y="681866"/>
                </a:lnTo>
                <a:cubicBezTo>
                  <a:pt x="8075914" y="726746"/>
                  <a:pt x="8106912" y="789400"/>
                  <a:pt x="8113106" y="854418"/>
                </a:cubicBezTo>
                <a:lnTo>
                  <a:pt x="8108242" y="904311"/>
                </a:lnTo>
                <a:lnTo>
                  <a:pt x="8109148" y="913611"/>
                </a:lnTo>
                <a:lnTo>
                  <a:pt x="8106441" y="922777"/>
                </a:lnTo>
                <a:lnTo>
                  <a:pt x="8103612" y="951790"/>
                </a:lnTo>
                <a:cubicBezTo>
                  <a:pt x="8098868" y="967672"/>
                  <a:pt x="8092528" y="983219"/>
                  <a:pt x="8084569" y="998193"/>
                </a:cubicBezTo>
                <a:lnTo>
                  <a:pt x="8083851" y="999266"/>
                </a:lnTo>
                <a:lnTo>
                  <a:pt x="8081437" y="1007438"/>
                </a:lnTo>
                <a:cubicBezTo>
                  <a:pt x="8066122" y="1036839"/>
                  <a:pt x="8044790" y="1063722"/>
                  <a:pt x="8017622" y="1086163"/>
                </a:cubicBezTo>
                <a:lnTo>
                  <a:pt x="7262907" y="1709577"/>
                </a:lnTo>
                <a:cubicBezTo>
                  <a:pt x="7249324" y="1720797"/>
                  <a:pt x="7234925" y="1730375"/>
                  <a:pt x="7219952" y="1738334"/>
                </a:cubicBezTo>
                <a:lnTo>
                  <a:pt x="7175327" y="1756647"/>
                </a:lnTo>
                <a:lnTo>
                  <a:pt x="7165953" y="1761735"/>
                </a:lnTo>
                <a:cubicBezTo>
                  <a:pt x="7136827" y="1774054"/>
                  <a:pt x="7104806" y="1780866"/>
                  <a:pt x="7071194" y="1780866"/>
                </a:cubicBezTo>
                <a:lnTo>
                  <a:pt x="243441" y="1780866"/>
                </a:lnTo>
                <a:cubicBezTo>
                  <a:pt x="108992" y="1780866"/>
                  <a:pt x="0" y="1671874"/>
                  <a:pt x="0" y="1537425"/>
                </a:cubicBezTo>
                <a:lnTo>
                  <a:pt x="0" y="245028"/>
                </a:lnTo>
                <a:cubicBezTo>
                  <a:pt x="0" y="110579"/>
                  <a:pt x="108992" y="1587"/>
                  <a:pt x="243441" y="1587"/>
                </a:cubicBezTo>
                <a:lnTo>
                  <a:pt x="7071194" y="1587"/>
                </a:lnTo>
                <a:lnTo>
                  <a:pt x="7075602" y="2031"/>
                </a:lnTo>
                <a:close/>
              </a:path>
            </a:pathLst>
          </a:custGeom>
          <a:solidFill>
            <a:srgbClr val="D30F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268288"/>
            <a:r>
              <a:rPr lang="en-MY" sz="3600" dirty="0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932496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</TotalTime>
  <Words>2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AIA Everest</vt:lpstr>
      <vt:lpstr>AIA Everest Condensed Medium</vt:lpstr>
      <vt:lpstr>AIA Everest Medium</vt:lpstr>
      <vt:lpstr>Arial</vt:lpstr>
      <vt:lpstr>Calibri</vt:lpstr>
      <vt:lpstr>Calibri Light</vt:lpstr>
      <vt:lpstr>Verveine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Cacao, Josias [External]</dc:creator>
  <cp:lastModifiedBy>Cacao, Josias [External]</cp:lastModifiedBy>
  <cp:revision>9</cp:revision>
  <dcterms:created xsi:type="dcterms:W3CDTF">2024-09-09T04:30:36Z</dcterms:created>
  <dcterms:modified xsi:type="dcterms:W3CDTF">2024-09-10T00:37:01Z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ce0ae7d-b8fe-44ed-a8f3-b165aaa704f8_Enabled">
    <vt:lpwstr>true</vt:lpwstr>
  </property>
  <property fmtid="{D5CDD505-2E9C-101B-9397-08002B2CF9AE}" pid="3" name="MSIP_Label_7ce0ae7d-b8fe-44ed-a8f3-b165aaa704f8_SetDate">
    <vt:lpwstr>2024-09-09T05:38:41Z</vt:lpwstr>
  </property>
  <property fmtid="{D5CDD505-2E9C-101B-9397-08002B2CF9AE}" pid="4" name="MSIP_Label_7ce0ae7d-b8fe-44ed-a8f3-b165aaa704f8_Method">
    <vt:lpwstr>Standard</vt:lpwstr>
  </property>
  <property fmtid="{D5CDD505-2E9C-101B-9397-08002B2CF9AE}" pid="5" name="MSIP_Label_7ce0ae7d-b8fe-44ed-a8f3-b165aaa704f8_Name">
    <vt:lpwstr>Restricted</vt:lpwstr>
  </property>
  <property fmtid="{D5CDD505-2E9C-101B-9397-08002B2CF9AE}" pid="6" name="MSIP_Label_7ce0ae7d-b8fe-44ed-a8f3-b165aaa704f8_SiteId">
    <vt:lpwstr>7f2c1900-9fd4-4b89-91d3-79a649996f0a</vt:lpwstr>
  </property>
  <property fmtid="{D5CDD505-2E9C-101B-9397-08002B2CF9AE}" pid="7" name="MSIP_Label_7ce0ae7d-b8fe-44ed-a8f3-b165aaa704f8_ActionId">
    <vt:lpwstr>e2a106b9-9800-4c55-8491-44ad13e1301e</vt:lpwstr>
  </property>
  <property fmtid="{D5CDD505-2E9C-101B-9397-08002B2CF9AE}" pid="8" name="MSIP_Label_7ce0ae7d-b8fe-44ed-a8f3-b165aaa704f8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[AIA - INTERNAL]</vt:lpwstr>
  </property>
</Properties>
</file>