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0F44"/>
    <a:srgbClr val="FBD659"/>
    <a:srgbClr val="F7CA26"/>
    <a:srgbClr val="F9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6C10A6-24B5-4091-9261-95B56BB92D57}" v="60" dt="2024-09-10T05:32:42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43" autoAdjust="0"/>
  </p:normalViewPr>
  <p:slideViewPr>
    <p:cSldViewPr snapToGrid="0">
      <p:cViewPr>
        <p:scale>
          <a:sx n="59" d="100"/>
          <a:sy n="59" d="100"/>
        </p:scale>
        <p:origin x="1416" y="3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48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cao, Josias [External]" userId="fa02b583-2400-446e-8860-3e6684df0b1e" providerId="ADAL" clId="{A56C10A6-24B5-4091-9261-95B56BB92D57}"/>
    <pc:docChg chg="undo custSel addSld delSld modSld sldOrd addMainMaster delMainMaster modMainMaster">
      <pc:chgData name="Cacao, Josias [External]" userId="fa02b583-2400-446e-8860-3e6684df0b1e" providerId="ADAL" clId="{A56C10A6-24B5-4091-9261-95B56BB92D57}" dt="2024-09-10T06:28:17.493" v="976" actId="34135"/>
      <pc:docMkLst>
        <pc:docMk/>
      </pc:docMkLst>
      <pc:sldChg chg="addSp delSp modSp del mod">
        <pc:chgData name="Cacao, Josias [External]" userId="fa02b583-2400-446e-8860-3e6684df0b1e" providerId="ADAL" clId="{A56C10A6-24B5-4091-9261-95B56BB92D57}" dt="2024-09-09T03:36:42.923" v="583" actId="47"/>
        <pc:sldMkLst>
          <pc:docMk/>
          <pc:sldMk cId="2795182563" sldId="256"/>
        </pc:sldMkLst>
        <pc:spChg chg="add del mod">
          <ac:chgData name="Cacao, Josias [External]" userId="fa02b583-2400-446e-8860-3e6684df0b1e" providerId="ADAL" clId="{A56C10A6-24B5-4091-9261-95B56BB92D57}" dt="2024-09-09T02:54:15.596" v="442"/>
          <ac:spMkLst>
            <pc:docMk/>
            <pc:sldMk cId="2795182563" sldId="256"/>
            <ac:spMk id="6" creationId="{83F25B10-37F9-0232-539D-65A5802ABD0A}"/>
          </ac:spMkLst>
        </pc:spChg>
        <pc:spChg chg="add mod">
          <ac:chgData name="Cacao, Josias [External]" userId="fa02b583-2400-446e-8860-3e6684df0b1e" providerId="ADAL" clId="{A56C10A6-24B5-4091-9261-95B56BB92D57}" dt="2024-09-09T02:12:02.503" v="268" actId="164"/>
          <ac:spMkLst>
            <pc:docMk/>
            <pc:sldMk cId="2795182563" sldId="256"/>
            <ac:spMk id="7" creationId="{FA2A1281-3452-8FB4-E6F6-4D023C16FF42}"/>
          </ac:spMkLst>
        </pc:spChg>
        <pc:spChg chg="add mod">
          <ac:chgData name="Cacao, Josias [External]" userId="fa02b583-2400-446e-8860-3e6684df0b1e" providerId="ADAL" clId="{A56C10A6-24B5-4091-9261-95B56BB92D57}" dt="2024-09-09T02:12:23.943" v="353" actId="1038"/>
          <ac:spMkLst>
            <pc:docMk/>
            <pc:sldMk cId="2795182563" sldId="256"/>
            <ac:spMk id="8" creationId="{25B01794-EB88-0F13-7D81-8E8E9A46A733}"/>
          </ac:spMkLst>
        </pc:spChg>
        <pc:spChg chg="add mod">
          <ac:chgData name="Cacao, Josias [External]" userId="fa02b583-2400-446e-8860-3e6684df0b1e" providerId="ADAL" clId="{A56C10A6-24B5-4091-9261-95B56BB92D57}" dt="2024-09-09T02:14:18.795" v="384" actId="164"/>
          <ac:spMkLst>
            <pc:docMk/>
            <pc:sldMk cId="2795182563" sldId="256"/>
            <ac:spMk id="9" creationId="{69FDCDE4-33BB-EFFC-70A6-67224E9AF6C9}"/>
          </ac:spMkLst>
        </pc:spChg>
        <pc:grpChg chg="add mod">
          <ac:chgData name="Cacao, Josias [External]" userId="fa02b583-2400-446e-8860-3e6684df0b1e" providerId="ADAL" clId="{A56C10A6-24B5-4091-9261-95B56BB92D57}" dt="2024-09-09T02:14:18.795" v="384" actId="164"/>
          <ac:grpSpMkLst>
            <pc:docMk/>
            <pc:sldMk cId="2795182563" sldId="256"/>
            <ac:grpSpMk id="10" creationId="{D34EFA8B-1320-91B4-3BE0-CFE4DF7A7425}"/>
          </ac:grpSpMkLst>
        </pc:grpChg>
        <pc:grpChg chg="add mod">
          <ac:chgData name="Cacao, Josias [External]" userId="fa02b583-2400-446e-8860-3e6684df0b1e" providerId="ADAL" clId="{A56C10A6-24B5-4091-9261-95B56BB92D57}" dt="2024-09-09T03:11:23.915" v="511" actId="1036"/>
          <ac:grpSpMkLst>
            <pc:docMk/>
            <pc:sldMk cId="2795182563" sldId="256"/>
            <ac:grpSpMk id="11" creationId="{C8DEFA71-882D-0F00-9866-9C94D464A4A4}"/>
          </ac:grpSpMkLst>
        </pc:grpChg>
        <pc:picChg chg="del mod ord">
          <ac:chgData name="Cacao, Josias [External]" userId="fa02b583-2400-446e-8860-3e6684df0b1e" providerId="ADAL" clId="{A56C10A6-24B5-4091-9261-95B56BB92D57}" dt="2024-09-09T03:21:32.376" v="569" actId="478"/>
          <ac:picMkLst>
            <pc:docMk/>
            <pc:sldMk cId="2795182563" sldId="256"/>
            <ac:picMk id="5" creationId="{C6D8DAA9-AAEA-BAF2-E1A4-126813742B54}"/>
          </ac:picMkLst>
        </pc:picChg>
        <pc:picChg chg="add del mod">
          <ac:chgData name="Cacao, Josias [External]" userId="fa02b583-2400-446e-8860-3e6684df0b1e" providerId="ADAL" clId="{A56C10A6-24B5-4091-9261-95B56BB92D57}" dt="2024-09-09T02:17:23.102" v="407" actId="478"/>
          <ac:picMkLst>
            <pc:docMk/>
            <pc:sldMk cId="2795182563" sldId="256"/>
            <ac:picMk id="13" creationId="{5C110891-FFBE-3ED5-908D-14132D771AE8}"/>
          </ac:picMkLst>
        </pc:picChg>
        <pc:picChg chg="add del mod">
          <ac:chgData name="Cacao, Josias [External]" userId="fa02b583-2400-446e-8860-3e6684df0b1e" providerId="ADAL" clId="{A56C10A6-24B5-4091-9261-95B56BB92D57}" dt="2024-09-09T02:20:01.043" v="412" actId="478"/>
          <ac:picMkLst>
            <pc:docMk/>
            <pc:sldMk cId="2795182563" sldId="256"/>
            <ac:picMk id="15" creationId="{CC041B97-7CED-73D9-1807-053203539013}"/>
          </ac:picMkLst>
        </pc:picChg>
        <pc:picChg chg="add del mod">
          <ac:chgData name="Cacao, Josias [External]" userId="fa02b583-2400-446e-8860-3e6684df0b1e" providerId="ADAL" clId="{A56C10A6-24B5-4091-9261-95B56BB92D57}" dt="2024-09-09T02:49:46.588" v="432" actId="1076"/>
          <ac:picMkLst>
            <pc:docMk/>
            <pc:sldMk cId="2795182563" sldId="256"/>
            <ac:picMk id="17" creationId="{59526FBF-6B17-8690-5257-0F094DB6E866}"/>
          </ac:picMkLst>
        </pc:picChg>
        <pc:picChg chg="add del mod ord">
          <ac:chgData name="Cacao, Josias [External]" userId="fa02b583-2400-446e-8860-3e6684df0b1e" providerId="ADAL" clId="{A56C10A6-24B5-4091-9261-95B56BB92D57}" dt="2024-09-09T02:54:15.596" v="442"/>
          <ac:picMkLst>
            <pc:docMk/>
            <pc:sldMk cId="2795182563" sldId="256"/>
            <ac:picMk id="19" creationId="{721B861E-C652-5240-EB0D-2535413262C2}"/>
          </ac:picMkLst>
        </pc:picChg>
        <pc:picChg chg="mod modCrop">
          <ac:chgData name="Cacao, Josias [External]" userId="fa02b583-2400-446e-8860-3e6684df0b1e" providerId="ADAL" clId="{A56C10A6-24B5-4091-9261-95B56BB92D57}" dt="2024-09-09T03:23:51.218" v="573" actId="14826"/>
          <ac:picMkLst>
            <pc:docMk/>
            <pc:sldMk cId="2795182563" sldId="256"/>
            <ac:picMk id="20" creationId="{6F974B25-3492-CBFF-A6A6-03A0D5ABA694}"/>
          </ac:picMkLst>
        </pc:picChg>
      </pc:sldChg>
      <pc:sldChg chg="new ord">
        <pc:chgData name="Cacao, Josias [External]" userId="fa02b583-2400-446e-8860-3e6684df0b1e" providerId="ADAL" clId="{A56C10A6-24B5-4091-9261-95B56BB92D57}" dt="2024-09-09T02:59:10.501" v="487"/>
        <pc:sldMkLst>
          <pc:docMk/>
          <pc:sldMk cId="3704834591" sldId="257"/>
        </pc:sldMkLst>
      </pc:sldChg>
      <pc:sldChg chg="new del">
        <pc:chgData name="Cacao, Josias [External]" userId="fa02b583-2400-446e-8860-3e6684df0b1e" providerId="ADAL" clId="{A56C10A6-24B5-4091-9261-95B56BB92D57}" dt="2024-09-09T03:18:27.215" v="557" actId="47"/>
        <pc:sldMkLst>
          <pc:docMk/>
          <pc:sldMk cId="508401357" sldId="258"/>
        </pc:sldMkLst>
      </pc:sldChg>
      <pc:sldChg chg="addSp delSp modSp new mod modClrScheme chgLayout">
        <pc:chgData name="Cacao, Josias [External]" userId="fa02b583-2400-446e-8860-3e6684df0b1e" providerId="ADAL" clId="{A56C10A6-24B5-4091-9261-95B56BB92D57}" dt="2024-09-10T06:28:17.493" v="976" actId="34135"/>
        <pc:sldMkLst>
          <pc:docMk/>
          <pc:sldMk cId="2826513638" sldId="258"/>
        </pc:sldMkLst>
        <pc:spChg chg="add del mod ord">
          <ac:chgData name="Cacao, Josias [External]" userId="fa02b583-2400-446e-8860-3e6684df0b1e" providerId="ADAL" clId="{A56C10A6-24B5-4091-9261-95B56BB92D57}" dt="2024-09-10T05:27:41.801" v="891" actId="478"/>
          <ac:spMkLst>
            <pc:docMk/>
            <pc:sldMk cId="2826513638" sldId="258"/>
            <ac:spMk id="3" creationId="{FD8F7796-7960-B9D6-964E-327E50F97677}"/>
          </ac:spMkLst>
        </pc:spChg>
        <pc:spChg chg="add del mod ord">
          <ac:chgData name="Cacao, Josias [External]" userId="fa02b583-2400-446e-8860-3e6684df0b1e" providerId="ADAL" clId="{A56C10A6-24B5-4091-9261-95B56BB92D57}" dt="2024-09-10T05:27:45.701" v="892" actId="478"/>
          <ac:spMkLst>
            <pc:docMk/>
            <pc:sldMk cId="2826513638" sldId="258"/>
            <ac:spMk id="4" creationId="{1B3D3810-A7F4-E087-993B-94712F9C4FB9}"/>
          </ac:spMkLst>
        </pc:spChg>
        <pc:spChg chg="mod">
          <ac:chgData name="Cacao, Josias [External]" userId="fa02b583-2400-446e-8860-3e6684df0b1e" providerId="ADAL" clId="{A56C10A6-24B5-4091-9261-95B56BB92D57}" dt="2024-09-09T05:48:44.353" v="602" actId="34135"/>
          <ac:spMkLst>
            <pc:docMk/>
            <pc:sldMk cId="2826513638" sldId="258"/>
            <ac:spMk id="5" creationId="{F8168334-E1D0-F942-9A4F-8D5D6DCF1A1E}"/>
          </ac:spMkLst>
        </pc:spChg>
        <pc:spChg chg="add mod ord">
          <ac:chgData name="Cacao, Josias [External]" userId="fa02b583-2400-446e-8860-3e6684df0b1e" providerId="ADAL" clId="{A56C10A6-24B5-4091-9261-95B56BB92D57}" dt="2024-09-10T05:27:36.734" v="890" actId="700"/>
          <ac:spMkLst>
            <pc:docMk/>
            <pc:sldMk cId="2826513638" sldId="258"/>
            <ac:spMk id="5" creationId="{F8E16A70-E979-7D95-3CCC-8AE90137102E}"/>
          </ac:spMkLst>
        </pc:spChg>
        <pc:spChg chg="mod">
          <ac:chgData name="Cacao, Josias [External]" userId="fa02b583-2400-446e-8860-3e6684df0b1e" providerId="ADAL" clId="{A56C10A6-24B5-4091-9261-95B56BB92D57}" dt="2024-09-09T07:41:52.519" v="666" actId="20577"/>
          <ac:spMkLst>
            <pc:docMk/>
            <pc:sldMk cId="2826513638" sldId="258"/>
            <ac:spMk id="6" creationId="{D669E5F6-0488-C9F2-F8CD-822AEF4AEA20}"/>
          </ac:spMkLst>
        </pc:spChg>
        <pc:spChg chg="mod">
          <ac:chgData name="Cacao, Josias [External]" userId="fa02b583-2400-446e-8860-3e6684df0b1e" providerId="ADAL" clId="{A56C10A6-24B5-4091-9261-95B56BB92D57}" dt="2024-09-09T07:41:59.761" v="667" actId="34136"/>
          <ac:spMkLst>
            <pc:docMk/>
            <pc:sldMk cId="2826513638" sldId="258"/>
            <ac:spMk id="7" creationId="{B5A2FCE6-3B18-999B-7773-1DB3F124EE22}"/>
          </ac:spMkLst>
        </pc:spChg>
        <pc:spChg chg="add del mod ord">
          <ac:chgData name="Cacao, Josias [External]" userId="fa02b583-2400-446e-8860-3e6684df0b1e" providerId="ADAL" clId="{A56C10A6-24B5-4091-9261-95B56BB92D57}" dt="2024-09-09T03:41:30.228" v="589" actId="478"/>
          <ac:spMkLst>
            <pc:docMk/>
            <pc:sldMk cId="2826513638" sldId="258"/>
            <ac:spMk id="8" creationId="{5ACBE4BD-BCFE-38F4-D810-ECAC4F343DA7}"/>
          </ac:spMkLst>
        </pc:spChg>
        <pc:spChg chg="add del mod ord">
          <ac:chgData name="Cacao, Josias [External]" userId="fa02b583-2400-446e-8860-3e6684df0b1e" providerId="ADAL" clId="{A56C10A6-24B5-4091-9261-95B56BB92D57}" dt="2024-09-09T03:41:32.184" v="590" actId="478"/>
          <ac:spMkLst>
            <pc:docMk/>
            <pc:sldMk cId="2826513638" sldId="258"/>
            <ac:spMk id="9" creationId="{0FFD81C2-2D89-5A3C-084D-2C7CA74B6903}"/>
          </ac:spMkLst>
        </pc:spChg>
        <pc:spChg chg="del">
          <ac:chgData name="Cacao, Josias [External]" userId="fa02b583-2400-446e-8860-3e6684df0b1e" providerId="ADAL" clId="{A56C10A6-24B5-4091-9261-95B56BB92D57}" dt="2024-09-10T05:27:56.249" v="894" actId="478"/>
          <ac:spMkLst>
            <pc:docMk/>
            <pc:sldMk cId="2826513638" sldId="258"/>
            <ac:spMk id="10" creationId="{6F560213-5530-CD93-8F9E-674B26BC28EC}"/>
          </ac:spMkLst>
        </pc:spChg>
        <pc:spChg chg="del">
          <ac:chgData name="Cacao, Josias [External]" userId="fa02b583-2400-446e-8860-3e6684df0b1e" providerId="ADAL" clId="{A56C10A6-24B5-4091-9261-95B56BB92D57}" dt="2024-09-10T05:28:01.286" v="895" actId="478"/>
          <ac:spMkLst>
            <pc:docMk/>
            <pc:sldMk cId="2826513638" sldId="258"/>
            <ac:spMk id="11" creationId="{0D65E7EB-2E62-784E-E0E3-F2736A888AEC}"/>
          </ac:spMkLst>
        </pc:spChg>
        <pc:spChg chg="del">
          <ac:chgData name="Cacao, Josias [External]" userId="fa02b583-2400-446e-8860-3e6684df0b1e" providerId="ADAL" clId="{A56C10A6-24B5-4091-9261-95B56BB92D57}" dt="2024-09-10T05:27:53.558" v="893" actId="478"/>
          <ac:spMkLst>
            <pc:docMk/>
            <pc:sldMk cId="2826513638" sldId="258"/>
            <ac:spMk id="12" creationId="{C36D60EF-E6F5-248A-DD1B-A98B801F0D6E}"/>
          </ac:spMkLst>
        </pc:spChg>
        <pc:spChg chg="del">
          <ac:chgData name="Cacao, Josias [External]" userId="fa02b583-2400-446e-8860-3e6684df0b1e" providerId="ADAL" clId="{A56C10A6-24B5-4091-9261-95B56BB92D57}" dt="2024-09-10T05:28:10.366" v="896" actId="478"/>
          <ac:spMkLst>
            <pc:docMk/>
            <pc:sldMk cId="2826513638" sldId="258"/>
            <ac:spMk id="13" creationId="{BE5F7D5D-41A8-A137-B07E-9768D5457BCA}"/>
          </ac:spMkLst>
        </pc:spChg>
        <pc:spChg chg="del">
          <ac:chgData name="Cacao, Josias [External]" userId="fa02b583-2400-446e-8860-3e6684df0b1e" providerId="ADAL" clId="{A56C10A6-24B5-4091-9261-95B56BB92D57}" dt="2024-09-10T05:27:36.734" v="890" actId="700"/>
          <ac:spMkLst>
            <pc:docMk/>
            <pc:sldMk cId="2826513638" sldId="258"/>
            <ac:spMk id="20" creationId="{581657FB-555B-3A65-A0A6-ADE72A0E2A98}"/>
          </ac:spMkLst>
        </pc:spChg>
        <pc:grpChg chg="add mod ord">
          <ac:chgData name="Cacao, Josias [External]" userId="fa02b583-2400-446e-8860-3e6684df0b1e" providerId="ADAL" clId="{A56C10A6-24B5-4091-9261-95B56BB92D57}" dt="2024-09-09T05:48:44.353" v="602" actId="34135"/>
          <ac:grpSpMkLst>
            <pc:docMk/>
            <pc:sldMk cId="2826513638" sldId="258"/>
            <ac:grpSpMk id="3" creationId="{DE3C1351-ED15-0B26-3EB6-5F57C0EAE664}"/>
          </ac:grpSpMkLst>
        </pc:grpChg>
        <pc:grpChg chg="mod">
          <ac:chgData name="Cacao, Josias [External]" userId="fa02b583-2400-446e-8860-3e6684df0b1e" providerId="ADAL" clId="{A56C10A6-24B5-4091-9261-95B56BB92D57}" dt="2024-09-09T05:48:44.353" v="602" actId="34135"/>
          <ac:grpSpMkLst>
            <pc:docMk/>
            <pc:sldMk cId="2826513638" sldId="258"/>
            <ac:grpSpMk id="4" creationId="{86511299-AB8E-B2A8-BB8E-24DC98F8E8A7}"/>
          </ac:grpSpMkLst>
        </pc:grpChg>
        <pc:picChg chg="add mod modCrop">
          <ac:chgData name="Cacao, Josias [External]" userId="fa02b583-2400-446e-8860-3e6684df0b1e" providerId="ADAL" clId="{A56C10A6-24B5-4091-9261-95B56BB92D57}" dt="2024-09-09T07:42:30.384" v="671" actId="14826"/>
          <ac:picMkLst>
            <pc:docMk/>
            <pc:sldMk cId="2826513638" sldId="258"/>
            <ac:picMk id="2" creationId="{3BDA0869-B92E-8629-273E-CC0A451554B9}"/>
          </ac:picMkLst>
        </pc:picChg>
        <pc:picChg chg="mod">
          <ac:chgData name="Cacao, Josias [External]" userId="fa02b583-2400-446e-8860-3e6684df0b1e" providerId="ADAL" clId="{A56C10A6-24B5-4091-9261-95B56BB92D57}" dt="2024-09-10T06:28:17.493" v="976" actId="34135"/>
          <ac:picMkLst>
            <pc:docMk/>
            <pc:sldMk cId="2826513638" sldId="258"/>
            <ac:picMk id="17" creationId="{99688531-8212-238A-97DA-D798E44ADB1B}"/>
          </ac:picMkLst>
        </pc:picChg>
      </pc:sldChg>
      <pc:sldChg chg="new del">
        <pc:chgData name="Cacao, Josias [External]" userId="fa02b583-2400-446e-8860-3e6684df0b1e" providerId="ADAL" clId="{A56C10A6-24B5-4091-9261-95B56BB92D57}" dt="2024-09-09T03:40:35.905" v="585" actId="680"/>
        <pc:sldMkLst>
          <pc:docMk/>
          <pc:sldMk cId="19973797" sldId="259"/>
        </pc:sldMkLst>
      </pc:sldChg>
      <pc:sldMasterChg chg="addSp modSp delSldLayout modSldLayout sldLayoutOrd">
        <pc:chgData name="Cacao, Josias [External]" userId="fa02b583-2400-446e-8860-3e6684df0b1e" providerId="ADAL" clId="{A56C10A6-24B5-4091-9261-95B56BB92D57}" dt="2024-09-10T06:27:57.477" v="975" actId="478"/>
        <pc:sldMasterMkLst>
          <pc:docMk/>
          <pc:sldMasterMk cId="1709437284" sldId="2147483660"/>
        </pc:sldMasterMkLst>
        <pc:spChg chg="add mod">
          <ac:chgData name="Cacao, Josias [External]" userId="fa02b583-2400-446e-8860-3e6684df0b1e" providerId="ADAL" clId="{A56C10A6-24B5-4091-9261-95B56BB92D57}" dt="2024-09-09T03:33:48.264" v="577"/>
          <ac:spMkLst>
            <pc:docMk/>
            <pc:sldMasterMk cId="1709437284" sldId="2147483660"/>
            <ac:spMk id="10" creationId="{D7DBC4B4-B63F-BBE1-F304-F6DB86F8FED3}"/>
          </ac:spMkLst>
        </pc:spChg>
        <pc:spChg chg="add mod">
          <ac:chgData name="Cacao, Josias [External]" userId="fa02b583-2400-446e-8860-3e6684df0b1e" providerId="ADAL" clId="{A56C10A6-24B5-4091-9261-95B56BB92D57}" dt="2024-09-09T03:34:05.673" v="578"/>
          <ac:spMkLst>
            <pc:docMk/>
            <pc:sldMasterMk cId="1709437284" sldId="2147483660"/>
            <ac:spMk id="12" creationId="{CA10AEC1-D9A8-571E-7CCA-D5BC88FEA895}"/>
          </ac:spMkLst>
        </pc:spChg>
        <pc:picChg chg="add mod">
          <ac:chgData name="Cacao, Josias [External]" userId="fa02b583-2400-446e-8860-3e6684df0b1e" providerId="ADAL" clId="{A56C10A6-24B5-4091-9261-95B56BB92D57}" dt="2024-09-09T03:33:48.264" v="577"/>
          <ac:picMkLst>
            <pc:docMk/>
            <pc:sldMasterMk cId="1709437284" sldId="2147483660"/>
            <ac:picMk id="9" creationId="{F2E995F3-34D0-7043-0B76-B9A23497CE84}"/>
          </ac:picMkLst>
        </pc:picChg>
        <pc:picChg chg="add mod">
          <ac:chgData name="Cacao, Josias [External]" userId="fa02b583-2400-446e-8860-3e6684df0b1e" providerId="ADAL" clId="{A56C10A6-24B5-4091-9261-95B56BB92D57}" dt="2024-09-09T03:34:05.673" v="578"/>
          <ac:picMkLst>
            <pc:docMk/>
            <pc:sldMasterMk cId="1709437284" sldId="2147483660"/>
            <ac:picMk id="11" creationId="{82BBCA63-76A9-9ECD-B4E9-F17CF6B73395}"/>
          </ac:picMkLst>
        </pc:picChg>
        <pc:sldLayoutChg chg="addSp delSp modSp mod">
          <pc:chgData name="Cacao, Josias [External]" userId="fa02b583-2400-446e-8860-3e6684df0b1e" providerId="ADAL" clId="{A56C10A6-24B5-4091-9261-95B56BB92D57}" dt="2024-09-10T05:32:42.321" v="972" actId="14826"/>
          <pc:sldLayoutMkLst>
            <pc:docMk/>
            <pc:sldMasterMk cId="1709437284" sldId="2147483660"/>
            <pc:sldLayoutMk cId="2864756947" sldId="2147483661"/>
          </pc:sldLayoutMkLst>
          <pc:spChg chg="add del mod">
            <ac:chgData name="Cacao, Josias [External]" userId="fa02b583-2400-446e-8860-3e6684df0b1e" providerId="ADAL" clId="{A56C10A6-24B5-4091-9261-95B56BB92D57}" dt="2024-09-09T03:33:46.160" v="576" actId="21"/>
            <ac:spMkLst>
              <pc:docMk/>
              <pc:sldMasterMk cId="1709437284" sldId="2147483660"/>
              <pc:sldLayoutMk cId="2864756947" sldId="2147483661"/>
              <ac:spMk id="8" creationId="{D7DBC4B4-B63F-BBE1-F304-F6DB86F8FED3}"/>
            </ac:spMkLst>
          </pc:spChg>
          <pc:spChg chg="add del mod">
            <ac:chgData name="Cacao, Josias [External]" userId="fa02b583-2400-446e-8860-3e6684df0b1e" providerId="ADAL" clId="{A56C10A6-24B5-4091-9261-95B56BB92D57}" dt="2024-09-10T05:27:15.467" v="888" actId="478"/>
            <ac:spMkLst>
              <pc:docMk/>
              <pc:sldMasterMk cId="1709437284" sldId="2147483660"/>
              <pc:sldLayoutMk cId="2864756947" sldId="2147483661"/>
              <ac:spMk id="9" creationId="{71B4470F-67BE-B68C-05C7-DBC642E80FD5}"/>
            </ac:spMkLst>
          </pc:spChg>
          <pc:spChg chg="add mod">
            <ac:chgData name="Cacao, Josias [External]" userId="fa02b583-2400-446e-8860-3e6684df0b1e" providerId="ADAL" clId="{A56C10A6-24B5-4091-9261-95B56BB92D57}" dt="2024-09-09T03:34:48.393" v="579"/>
            <ac:spMkLst>
              <pc:docMk/>
              <pc:sldMasterMk cId="1709437284" sldId="2147483660"/>
              <pc:sldLayoutMk cId="2864756947" sldId="2147483661"/>
              <ac:spMk id="10" creationId="{EEC990BE-6DD9-8507-3D70-26994DAECE2B}"/>
            </ac:spMkLst>
          </pc:spChg>
          <pc:spChg chg="del">
            <ac:chgData name="Cacao, Josias [External]" userId="fa02b583-2400-446e-8860-3e6684df0b1e" providerId="ADAL" clId="{A56C10A6-24B5-4091-9261-95B56BB92D57}" dt="2024-09-10T05:18:42.928" v="742" actId="478"/>
            <ac:spMkLst>
              <pc:docMk/>
              <pc:sldMasterMk cId="1709437284" sldId="2147483660"/>
              <pc:sldLayoutMk cId="2864756947" sldId="2147483661"/>
              <ac:spMk id="11" creationId="{E4CBA571-4E5C-AD0A-C839-DCBCC146EF1D}"/>
            </ac:spMkLst>
          </pc:spChg>
          <pc:spChg chg="del">
            <ac:chgData name="Cacao, Josias [External]" userId="fa02b583-2400-446e-8860-3e6684df0b1e" providerId="ADAL" clId="{A56C10A6-24B5-4091-9261-95B56BB92D57}" dt="2024-09-10T05:18:42.928" v="742" actId="478"/>
            <ac:spMkLst>
              <pc:docMk/>
              <pc:sldMasterMk cId="1709437284" sldId="2147483660"/>
              <pc:sldLayoutMk cId="2864756947" sldId="2147483661"/>
              <ac:spMk id="12" creationId="{69C5B094-2F30-0E35-376B-1B0957925677}"/>
            </ac:spMkLst>
          </pc:spChg>
          <pc:spChg chg="del">
            <ac:chgData name="Cacao, Josias [External]" userId="fa02b583-2400-446e-8860-3e6684df0b1e" providerId="ADAL" clId="{A56C10A6-24B5-4091-9261-95B56BB92D57}" dt="2024-09-10T05:18:42.928" v="742" actId="478"/>
            <ac:spMkLst>
              <pc:docMk/>
              <pc:sldMasterMk cId="1709437284" sldId="2147483660"/>
              <pc:sldLayoutMk cId="2864756947" sldId="2147483661"/>
              <ac:spMk id="13" creationId="{11223949-3BCD-713E-6832-0027261E9A7D}"/>
            </ac:spMkLst>
          </pc:spChg>
          <pc:spChg chg="del">
            <ac:chgData name="Cacao, Josias [External]" userId="fa02b583-2400-446e-8860-3e6684df0b1e" providerId="ADAL" clId="{A56C10A6-24B5-4091-9261-95B56BB92D57}" dt="2024-09-10T05:18:42.928" v="742" actId="478"/>
            <ac:spMkLst>
              <pc:docMk/>
              <pc:sldMasterMk cId="1709437284" sldId="2147483660"/>
              <pc:sldLayoutMk cId="2864756947" sldId="2147483661"/>
              <ac:spMk id="14" creationId="{98FE702B-4D19-2D0E-1B89-7067C2EEE3D2}"/>
            </ac:spMkLst>
          </pc:spChg>
          <pc:spChg chg="add del mod">
            <ac:chgData name="Cacao, Josias [External]" userId="fa02b583-2400-446e-8860-3e6684df0b1e" providerId="ADAL" clId="{A56C10A6-24B5-4091-9261-95B56BB92D57}" dt="2024-09-10T05:27:15.467" v="888" actId="478"/>
            <ac:spMkLst>
              <pc:docMk/>
              <pc:sldMasterMk cId="1709437284" sldId="2147483660"/>
              <pc:sldLayoutMk cId="2864756947" sldId="2147483661"/>
              <ac:spMk id="15" creationId="{073A3E8B-ECAC-ED88-77E3-F6F29E567B40}"/>
            </ac:spMkLst>
          </pc:spChg>
          <pc:spChg chg="add del mod">
            <ac:chgData name="Cacao, Josias [External]" userId="fa02b583-2400-446e-8860-3e6684df0b1e" providerId="ADAL" clId="{A56C10A6-24B5-4091-9261-95B56BB92D57}" dt="2024-09-10T05:27:15.467" v="888" actId="478"/>
            <ac:spMkLst>
              <pc:docMk/>
              <pc:sldMasterMk cId="1709437284" sldId="2147483660"/>
              <pc:sldLayoutMk cId="2864756947" sldId="2147483661"/>
              <ac:spMk id="18" creationId="{43FD7DFA-51D1-5372-7B79-45D4F46F6526}"/>
            </ac:spMkLst>
          </pc:spChg>
          <pc:spChg chg="add del mod">
            <ac:chgData name="Cacao, Josias [External]" userId="fa02b583-2400-446e-8860-3e6684df0b1e" providerId="ADAL" clId="{A56C10A6-24B5-4091-9261-95B56BB92D57}" dt="2024-09-10T05:27:15.467" v="888" actId="478"/>
            <ac:spMkLst>
              <pc:docMk/>
              <pc:sldMasterMk cId="1709437284" sldId="2147483660"/>
              <pc:sldLayoutMk cId="2864756947" sldId="2147483661"/>
              <ac:spMk id="19" creationId="{F8286F82-FF4E-BA2F-AED3-F1BAA4593688}"/>
            </ac:spMkLst>
          </pc:spChg>
          <pc:spChg chg="add mod">
            <ac:chgData name="Cacao, Josias [External]" userId="fa02b583-2400-446e-8860-3e6684df0b1e" providerId="ADAL" clId="{A56C10A6-24B5-4091-9261-95B56BB92D57}" dt="2024-09-10T05:27:16.736" v="889"/>
            <ac:spMkLst>
              <pc:docMk/>
              <pc:sldMasterMk cId="1709437284" sldId="2147483660"/>
              <pc:sldLayoutMk cId="2864756947" sldId="2147483661"/>
              <ac:spMk id="21" creationId="{F0F13FAF-5D6E-2417-8F9B-5CFB82F03537}"/>
            </ac:spMkLst>
          </pc:spChg>
          <pc:spChg chg="add mod">
            <ac:chgData name="Cacao, Josias [External]" userId="fa02b583-2400-446e-8860-3e6684df0b1e" providerId="ADAL" clId="{A56C10A6-24B5-4091-9261-95B56BB92D57}" dt="2024-09-10T05:27:16.736" v="889"/>
            <ac:spMkLst>
              <pc:docMk/>
              <pc:sldMasterMk cId="1709437284" sldId="2147483660"/>
              <pc:sldLayoutMk cId="2864756947" sldId="2147483661"/>
              <ac:spMk id="22" creationId="{460E3C01-0FD6-A01F-D976-3681FA501572}"/>
            </ac:spMkLst>
          </pc:spChg>
          <pc:spChg chg="add mod">
            <ac:chgData name="Cacao, Josias [External]" userId="fa02b583-2400-446e-8860-3e6684df0b1e" providerId="ADAL" clId="{A56C10A6-24B5-4091-9261-95B56BB92D57}" dt="2024-09-10T05:27:16.736" v="889"/>
            <ac:spMkLst>
              <pc:docMk/>
              <pc:sldMasterMk cId="1709437284" sldId="2147483660"/>
              <pc:sldLayoutMk cId="2864756947" sldId="2147483661"/>
              <ac:spMk id="23" creationId="{0E477048-98D4-3CAE-C3A1-3EF439544C0F}"/>
            </ac:spMkLst>
          </pc:spChg>
          <pc:spChg chg="mod">
            <ac:chgData name="Cacao, Josias [External]" userId="fa02b583-2400-446e-8860-3e6684df0b1e" providerId="ADAL" clId="{A56C10A6-24B5-4091-9261-95B56BB92D57}" dt="2024-09-10T05:27:16.736" v="889"/>
            <ac:spMkLst>
              <pc:docMk/>
              <pc:sldMasterMk cId="1709437284" sldId="2147483660"/>
              <pc:sldLayoutMk cId="2864756947" sldId="2147483661"/>
              <ac:spMk id="25" creationId="{0BECFB48-8D08-427B-B039-51DF2D102384}"/>
            </ac:spMkLst>
          </pc:spChg>
          <pc:spChg chg="mod">
            <ac:chgData name="Cacao, Josias [External]" userId="fa02b583-2400-446e-8860-3e6684df0b1e" providerId="ADAL" clId="{A56C10A6-24B5-4091-9261-95B56BB92D57}" dt="2024-09-10T05:27:16.736" v="889"/>
            <ac:spMkLst>
              <pc:docMk/>
              <pc:sldMasterMk cId="1709437284" sldId="2147483660"/>
              <pc:sldLayoutMk cId="2864756947" sldId="2147483661"/>
              <ac:spMk id="26" creationId="{158D1197-3D87-87C1-1BA5-FEB1A9C480C7}"/>
            </ac:spMkLst>
          </pc:spChg>
          <pc:grpChg chg="add mod">
            <ac:chgData name="Cacao, Josias [External]" userId="fa02b583-2400-446e-8860-3e6684df0b1e" providerId="ADAL" clId="{A56C10A6-24B5-4091-9261-95B56BB92D57}" dt="2024-09-10T05:27:16.736" v="889"/>
            <ac:grpSpMkLst>
              <pc:docMk/>
              <pc:sldMasterMk cId="1709437284" sldId="2147483660"/>
              <pc:sldLayoutMk cId="2864756947" sldId="2147483661"/>
              <ac:grpSpMk id="24" creationId="{60FB891B-F9A2-4F33-8E82-9C2F1539D948}"/>
            </ac:grpSpMkLst>
          </pc:grpChg>
          <pc:picChg chg="add del mod">
            <ac:chgData name="Cacao, Josias [External]" userId="fa02b583-2400-446e-8860-3e6684df0b1e" providerId="ADAL" clId="{A56C10A6-24B5-4091-9261-95B56BB92D57}" dt="2024-09-09T03:33:46.160" v="576" actId="21"/>
            <ac:picMkLst>
              <pc:docMk/>
              <pc:sldMasterMk cId="1709437284" sldId="2147483660"/>
              <pc:sldLayoutMk cId="2864756947" sldId="2147483661"/>
              <ac:picMk id="7" creationId="{F2E995F3-34D0-7043-0B76-B9A23497CE84}"/>
            </ac:picMkLst>
          </pc:picChg>
          <pc:picChg chg="add mod">
            <ac:chgData name="Cacao, Josias [External]" userId="fa02b583-2400-446e-8860-3e6684df0b1e" providerId="ADAL" clId="{A56C10A6-24B5-4091-9261-95B56BB92D57}" dt="2024-09-09T03:34:48.393" v="579"/>
            <ac:picMkLst>
              <pc:docMk/>
              <pc:sldMasterMk cId="1709437284" sldId="2147483660"/>
              <pc:sldLayoutMk cId="2864756947" sldId="2147483661"/>
              <ac:picMk id="9" creationId="{20A1CD56-FA43-4849-082D-5B914E8BF3F0}"/>
            </ac:picMkLst>
          </pc:picChg>
          <pc:picChg chg="add mod">
            <ac:chgData name="Cacao, Josias [External]" userId="fa02b583-2400-446e-8860-3e6684df0b1e" providerId="ADAL" clId="{A56C10A6-24B5-4091-9261-95B56BB92D57}" dt="2024-09-10T05:32:18.288" v="971"/>
            <ac:picMkLst>
              <pc:docMk/>
              <pc:sldMasterMk cId="1709437284" sldId="2147483660"/>
              <pc:sldLayoutMk cId="2864756947" sldId="2147483661"/>
              <ac:picMk id="27" creationId="{4FF76148-950D-DDD0-78C3-E8794F22FDB6}"/>
            </ac:picMkLst>
          </pc:picChg>
          <pc:picChg chg="add mod">
            <ac:chgData name="Cacao, Josias [External]" userId="fa02b583-2400-446e-8860-3e6684df0b1e" providerId="ADAL" clId="{A56C10A6-24B5-4091-9261-95B56BB92D57}" dt="2024-09-10T05:32:42.321" v="972" actId="14826"/>
            <ac:picMkLst>
              <pc:docMk/>
              <pc:sldMasterMk cId="1709437284" sldId="2147483660"/>
              <pc:sldLayoutMk cId="2864756947" sldId="2147483661"/>
              <ac:picMk id="28" creationId="{C9EA1B87-B4DE-C0D1-3F1F-D2019CF4C316}"/>
            </ac:picMkLst>
          </pc:picChg>
        </pc:sldLayoutChg>
        <pc:sldLayoutChg chg="addSp delSp modSp del mod ord">
          <pc:chgData name="Cacao, Josias [External]" userId="fa02b583-2400-446e-8860-3e6684df0b1e" providerId="ADAL" clId="{A56C10A6-24B5-4091-9261-95B56BB92D57}" dt="2024-09-09T03:24:50.227" v="574" actId="2696"/>
          <pc:sldLayoutMkLst>
            <pc:docMk/>
            <pc:sldMasterMk cId="1709437284" sldId="2147483660"/>
            <pc:sldLayoutMk cId="1977413708" sldId="2147483666"/>
          </pc:sldLayoutMkLst>
          <pc:spChg chg="del">
            <ac:chgData name="Cacao, Josias [External]" userId="fa02b583-2400-446e-8860-3e6684df0b1e" providerId="ADAL" clId="{A56C10A6-24B5-4091-9261-95B56BB92D57}" dt="2024-09-09T03:15:45.600" v="544"/>
            <ac:spMkLst>
              <pc:docMk/>
              <pc:sldMasterMk cId="1709437284" sldId="2147483660"/>
              <pc:sldLayoutMk cId="1977413708" sldId="2147483666"/>
              <ac:spMk id="2" creationId="{00000000-0000-0000-0000-000000000000}"/>
            </ac:spMkLst>
          </pc:spChg>
          <pc:spChg chg="del">
            <ac:chgData name="Cacao, Josias [External]" userId="fa02b583-2400-446e-8860-3e6684df0b1e" providerId="ADAL" clId="{A56C10A6-24B5-4091-9261-95B56BB92D57}" dt="2024-09-09T03:15:46.150" v="545"/>
            <ac:spMkLst>
              <pc:docMk/>
              <pc:sldMasterMk cId="1709437284" sldId="2147483660"/>
              <pc:sldLayoutMk cId="1977413708" sldId="2147483666"/>
              <ac:spMk id="3" creationId="{00000000-0000-0000-0000-000000000000}"/>
            </ac:spMkLst>
          </pc:spChg>
          <pc:spChg chg="del">
            <ac:chgData name="Cacao, Josias [External]" userId="fa02b583-2400-446e-8860-3e6684df0b1e" providerId="ADAL" clId="{A56C10A6-24B5-4091-9261-95B56BB92D57}" dt="2024-09-09T03:15:46.150" v="545"/>
            <ac:spMkLst>
              <pc:docMk/>
              <pc:sldMasterMk cId="1709437284" sldId="2147483660"/>
              <pc:sldLayoutMk cId="1977413708" sldId="2147483666"/>
              <ac:spMk id="4" creationId="{00000000-0000-0000-0000-000000000000}"/>
            </ac:spMkLst>
          </pc:spChg>
          <pc:spChg chg="del">
            <ac:chgData name="Cacao, Josias [External]" userId="fa02b583-2400-446e-8860-3e6684df0b1e" providerId="ADAL" clId="{A56C10A6-24B5-4091-9261-95B56BB92D57}" dt="2024-09-09T03:15:46.150" v="545"/>
            <ac:spMkLst>
              <pc:docMk/>
              <pc:sldMasterMk cId="1709437284" sldId="2147483660"/>
              <pc:sldLayoutMk cId="1977413708" sldId="2147483666"/>
              <ac:spMk id="5" creationId="{00000000-0000-0000-0000-000000000000}"/>
            </ac:spMkLst>
          </pc:spChg>
          <pc:spChg chg="mod">
            <ac:chgData name="Cacao, Josias [External]" userId="fa02b583-2400-446e-8860-3e6684df0b1e" providerId="ADAL" clId="{A56C10A6-24B5-4091-9261-95B56BB92D57}" dt="2024-09-09T03:09:08.414" v="499"/>
            <ac:spMkLst>
              <pc:docMk/>
              <pc:sldMasterMk cId="1709437284" sldId="2147483660"/>
              <pc:sldLayoutMk cId="1977413708" sldId="2147483666"/>
              <ac:spMk id="11" creationId="{8A13711E-CD94-883D-1A8A-39B67F4697A0}"/>
            </ac:spMkLst>
          </pc:spChg>
          <pc:spChg chg="mod">
            <ac:chgData name="Cacao, Josias [External]" userId="fa02b583-2400-446e-8860-3e6684df0b1e" providerId="ADAL" clId="{A56C10A6-24B5-4091-9261-95B56BB92D57}" dt="2024-09-09T03:09:08.414" v="499"/>
            <ac:spMkLst>
              <pc:docMk/>
              <pc:sldMasterMk cId="1709437284" sldId="2147483660"/>
              <pc:sldLayoutMk cId="1977413708" sldId="2147483666"/>
              <ac:spMk id="12" creationId="{4C3EE877-5097-95B5-6356-E152586BB609}"/>
            </ac:spMkLst>
          </pc:spChg>
          <pc:spChg chg="mod">
            <ac:chgData name="Cacao, Josias [External]" userId="fa02b583-2400-446e-8860-3e6684df0b1e" providerId="ADAL" clId="{A56C10A6-24B5-4091-9261-95B56BB92D57}" dt="2024-09-09T03:14:05.106" v="528" actId="6549"/>
            <ac:spMkLst>
              <pc:docMk/>
              <pc:sldMasterMk cId="1709437284" sldId="2147483660"/>
              <pc:sldLayoutMk cId="1977413708" sldId="2147483666"/>
              <ac:spMk id="13" creationId="{D8F665FB-3842-BDCF-48D3-E3C6B2473DD3}"/>
            </ac:spMkLst>
          </pc:spChg>
          <pc:spChg chg="add del mod">
            <ac:chgData name="Cacao, Josias [External]" userId="fa02b583-2400-446e-8860-3e6684df0b1e" providerId="ADAL" clId="{A56C10A6-24B5-4091-9261-95B56BB92D57}" dt="2024-09-09T03:09:13.847" v="500" actId="478"/>
            <ac:spMkLst>
              <pc:docMk/>
              <pc:sldMasterMk cId="1709437284" sldId="2147483660"/>
              <pc:sldLayoutMk cId="1977413708" sldId="2147483666"/>
              <ac:spMk id="14" creationId="{FB3A325D-C088-1F30-02F7-E83B60D7A821}"/>
            </ac:spMkLst>
          </pc:spChg>
          <pc:spChg chg="add del mod">
            <ac:chgData name="Cacao, Josias [External]" userId="fa02b583-2400-446e-8860-3e6684df0b1e" providerId="ADAL" clId="{A56C10A6-24B5-4091-9261-95B56BB92D57}" dt="2024-09-09T03:19:25.853" v="560" actId="1036"/>
            <ac:spMkLst>
              <pc:docMk/>
              <pc:sldMasterMk cId="1709437284" sldId="2147483660"/>
              <pc:sldLayoutMk cId="1977413708" sldId="2147483666"/>
              <ac:spMk id="15" creationId="{69DD0B07-634D-4482-6F5A-1859103BF161}"/>
            </ac:spMkLst>
          </pc:spChg>
          <pc:grpChg chg="add del mod">
            <ac:chgData name="Cacao, Josias [External]" userId="fa02b583-2400-446e-8860-3e6684df0b1e" providerId="ADAL" clId="{A56C10A6-24B5-4091-9261-95B56BB92D57}" dt="2024-09-09T03:15:08.901" v="542" actId="478"/>
            <ac:grpSpMkLst>
              <pc:docMk/>
              <pc:sldMasterMk cId="1709437284" sldId="2147483660"/>
              <pc:sldLayoutMk cId="1977413708" sldId="2147483666"/>
              <ac:grpSpMk id="9" creationId="{E26B3EA1-713C-A643-589D-A0F9CF40347B}"/>
            </ac:grpSpMkLst>
          </pc:grpChg>
          <pc:grpChg chg="mod">
            <ac:chgData name="Cacao, Josias [External]" userId="fa02b583-2400-446e-8860-3e6684df0b1e" providerId="ADAL" clId="{A56C10A6-24B5-4091-9261-95B56BB92D57}" dt="2024-09-09T03:09:08.414" v="499"/>
            <ac:grpSpMkLst>
              <pc:docMk/>
              <pc:sldMasterMk cId="1709437284" sldId="2147483660"/>
              <pc:sldLayoutMk cId="1977413708" sldId="2147483666"/>
              <ac:grpSpMk id="10" creationId="{65C7748E-CCBC-6A5A-8B3E-81FF008F0ABD}"/>
            </ac:grpSpMkLst>
          </pc:grpChg>
          <pc:picChg chg="add mod">
            <ac:chgData name="Cacao, Josias [External]" userId="fa02b583-2400-446e-8860-3e6684df0b1e" providerId="ADAL" clId="{A56C10A6-24B5-4091-9261-95B56BB92D57}" dt="2024-09-09T03:08:56.914" v="498"/>
            <ac:picMkLst>
              <pc:docMk/>
              <pc:sldMasterMk cId="1709437284" sldId="2147483660"/>
              <pc:sldLayoutMk cId="1977413708" sldId="2147483666"/>
              <ac:picMk id="6" creationId="{28D8ED09-AECA-9DF8-381B-3DBD4A1EEE8B}"/>
            </ac:picMkLst>
          </pc:picChg>
          <pc:picChg chg="add del mod">
            <ac:chgData name="Cacao, Josias [External]" userId="fa02b583-2400-446e-8860-3e6684df0b1e" providerId="ADAL" clId="{A56C10A6-24B5-4091-9261-95B56BB92D57}" dt="2024-09-09T03:19:18.404" v="559" actId="12789"/>
            <ac:picMkLst>
              <pc:docMk/>
              <pc:sldMasterMk cId="1709437284" sldId="2147483660"/>
              <pc:sldLayoutMk cId="1977413708" sldId="2147483666"/>
              <ac:picMk id="7" creationId="{7B86DEDD-65B8-CC4D-7366-6484B65AEB62}"/>
            </ac:picMkLst>
          </pc:picChg>
          <pc:picChg chg="add del mod">
            <ac:chgData name="Cacao, Josias [External]" userId="fa02b583-2400-446e-8860-3e6684df0b1e" providerId="ADAL" clId="{A56C10A6-24B5-4091-9261-95B56BB92D57}" dt="2024-09-09T03:15:11.757" v="543" actId="478"/>
            <ac:picMkLst>
              <pc:docMk/>
              <pc:sldMasterMk cId="1709437284" sldId="2147483660"/>
              <pc:sldLayoutMk cId="1977413708" sldId="2147483666"/>
              <ac:picMk id="8" creationId="{2503BD4E-3599-DF7E-64E6-F035571E4FA1}"/>
            </ac:picMkLst>
          </pc:picChg>
        </pc:sldLayoutChg>
        <pc:sldLayoutChg chg="addSp delSp modSp mod">
          <pc:chgData name="Cacao, Josias [External]" userId="fa02b583-2400-446e-8860-3e6684df0b1e" providerId="ADAL" clId="{A56C10A6-24B5-4091-9261-95B56BB92D57}" dt="2024-09-10T06:27:57.477" v="975" actId="478"/>
          <pc:sldLayoutMkLst>
            <pc:docMk/>
            <pc:sldMasterMk cId="1709437284" sldId="2147483660"/>
            <pc:sldLayoutMk cId="1933370969" sldId="2147483667"/>
          </pc:sldLayoutMkLst>
          <pc:spChg chg="del">
            <ac:chgData name="Cacao, Josias [External]" userId="fa02b583-2400-446e-8860-3e6684df0b1e" providerId="ADAL" clId="{A56C10A6-24B5-4091-9261-95B56BB92D57}" dt="2024-09-09T02:58:44.252" v="482" actId="478"/>
            <ac:spMkLst>
              <pc:docMk/>
              <pc:sldMasterMk cId="1709437284" sldId="2147483660"/>
              <pc:sldLayoutMk cId="1933370969" sldId="2147483667"/>
              <ac:spMk id="2" creationId="{00000000-0000-0000-0000-000000000000}"/>
            </ac:spMkLst>
          </pc:spChg>
          <pc:spChg chg="del">
            <ac:chgData name="Cacao, Josias [External]" userId="fa02b583-2400-446e-8860-3e6684df0b1e" providerId="ADAL" clId="{A56C10A6-24B5-4091-9261-95B56BB92D57}" dt="2024-09-09T02:58:45.469" v="483" actId="478"/>
            <ac:spMkLst>
              <pc:docMk/>
              <pc:sldMasterMk cId="1709437284" sldId="2147483660"/>
              <pc:sldLayoutMk cId="1933370969" sldId="2147483667"/>
              <ac:spMk id="3" creationId="{00000000-0000-0000-0000-000000000000}"/>
            </ac:spMkLst>
          </pc:spChg>
          <pc:spChg chg="add mod">
            <ac:chgData name="Cacao, Josias [External]" userId="fa02b583-2400-446e-8860-3e6684df0b1e" providerId="ADAL" clId="{A56C10A6-24B5-4091-9261-95B56BB92D57}" dt="2024-09-10T05:22:43.770" v="842" actId="164"/>
            <ac:spMkLst>
              <pc:docMk/>
              <pc:sldMasterMk cId="1709437284" sldId="2147483660"/>
              <pc:sldLayoutMk cId="1933370969" sldId="2147483667"/>
              <ac:spMk id="3" creationId="{3747BDDD-38EB-748B-7CB9-16E0100D1D02}"/>
            </ac:spMkLst>
          </pc:spChg>
          <pc:spChg chg="del">
            <ac:chgData name="Cacao, Josias [External]" userId="fa02b583-2400-446e-8860-3e6684df0b1e" providerId="ADAL" clId="{A56C10A6-24B5-4091-9261-95B56BB92D57}" dt="2024-09-09T02:58:46.182" v="484" actId="478"/>
            <ac:spMkLst>
              <pc:docMk/>
              <pc:sldMasterMk cId="1709437284" sldId="2147483660"/>
              <pc:sldLayoutMk cId="1933370969" sldId="2147483667"/>
              <ac:spMk id="4" creationId="{00000000-0000-0000-0000-000000000000}"/>
            </ac:spMkLst>
          </pc:spChg>
          <pc:spChg chg="mod">
            <ac:chgData name="Cacao, Josias [External]" userId="fa02b583-2400-446e-8860-3e6684df0b1e" providerId="ADAL" clId="{A56C10A6-24B5-4091-9261-95B56BB92D57}" dt="2024-09-10T05:17:34.638" v="687" actId="1035"/>
            <ac:spMkLst>
              <pc:docMk/>
              <pc:sldMasterMk cId="1709437284" sldId="2147483660"/>
              <pc:sldLayoutMk cId="1933370969" sldId="2147483667"/>
              <ac:spMk id="4" creationId="{0662BD90-5834-87CE-D839-29196036A192}"/>
            </ac:spMkLst>
          </pc:spChg>
          <pc:spChg chg="mod">
            <ac:chgData name="Cacao, Josias [External]" userId="fa02b583-2400-446e-8860-3e6684df0b1e" providerId="ADAL" clId="{A56C10A6-24B5-4091-9261-95B56BB92D57}" dt="2024-09-09T04:27:12.983" v="599" actId="1036"/>
            <ac:spMkLst>
              <pc:docMk/>
              <pc:sldMasterMk cId="1709437284" sldId="2147483660"/>
              <pc:sldLayoutMk cId="1933370969" sldId="2147483667"/>
              <ac:spMk id="9" creationId="{6C8CC6FD-393B-D453-EAA8-7DDB20DC1309}"/>
            </ac:spMkLst>
          </pc:spChg>
          <pc:spChg chg="mod">
            <ac:chgData name="Cacao, Josias [External]" userId="fa02b583-2400-446e-8860-3e6684df0b1e" providerId="ADAL" clId="{A56C10A6-24B5-4091-9261-95B56BB92D57}" dt="2024-09-09T03:14:03.686" v="524" actId="6549"/>
            <ac:spMkLst>
              <pc:docMk/>
              <pc:sldMasterMk cId="1709437284" sldId="2147483660"/>
              <pc:sldLayoutMk cId="1933370969" sldId="2147483667"/>
              <ac:spMk id="10" creationId="{1CCD640A-D4CA-3260-8D49-6F2C6F11ED52}"/>
            </ac:spMkLst>
          </pc:spChg>
          <pc:spChg chg="mod">
            <ac:chgData name="Cacao, Josias [External]" userId="fa02b583-2400-446e-8860-3e6684df0b1e" providerId="ADAL" clId="{A56C10A6-24B5-4091-9261-95B56BB92D57}" dt="2024-09-09T02:58:50.277" v="485"/>
            <ac:spMkLst>
              <pc:docMk/>
              <pc:sldMasterMk cId="1709437284" sldId="2147483660"/>
              <pc:sldLayoutMk cId="1933370969" sldId="2147483667"/>
              <ac:spMk id="11" creationId="{E37EDEFB-C07F-5DED-5621-CEA32995D84C}"/>
            </ac:spMkLst>
          </pc:spChg>
          <pc:spChg chg="mod">
            <ac:chgData name="Cacao, Josias [External]" userId="fa02b583-2400-446e-8860-3e6684df0b1e" providerId="ADAL" clId="{A56C10A6-24B5-4091-9261-95B56BB92D57}" dt="2024-09-10T05:25:55.172" v="886" actId="207"/>
            <ac:spMkLst>
              <pc:docMk/>
              <pc:sldMasterMk cId="1709437284" sldId="2147483660"/>
              <pc:sldLayoutMk cId="1933370969" sldId="2147483667"/>
              <ac:spMk id="12" creationId="{70461892-7D28-40A4-46F8-001B36FF4BB7}"/>
            </ac:spMkLst>
          </pc:spChg>
          <pc:spChg chg="add del mod">
            <ac:chgData name="Cacao, Josias [External]" userId="fa02b583-2400-446e-8860-3e6684df0b1e" providerId="ADAL" clId="{A56C10A6-24B5-4091-9261-95B56BB92D57}" dt="2024-09-09T03:20:45.060" v="565" actId="478"/>
            <ac:spMkLst>
              <pc:docMk/>
              <pc:sldMasterMk cId="1709437284" sldId="2147483660"/>
              <pc:sldLayoutMk cId="1933370969" sldId="2147483667"/>
              <ac:spMk id="12" creationId="{B100DD44-9C09-5CD0-1CB7-F6D38D20E8AB}"/>
            </ac:spMkLst>
          </pc:spChg>
          <pc:spChg chg="mod">
            <ac:chgData name="Cacao, Josias [External]" userId="fa02b583-2400-446e-8860-3e6684df0b1e" providerId="ADAL" clId="{A56C10A6-24B5-4091-9261-95B56BB92D57}" dt="2024-09-10T05:26:11.855" v="887" actId="207"/>
            <ac:spMkLst>
              <pc:docMk/>
              <pc:sldMasterMk cId="1709437284" sldId="2147483660"/>
              <pc:sldLayoutMk cId="1933370969" sldId="2147483667"/>
              <ac:spMk id="13" creationId="{29B37B55-15CC-5AF5-2601-697C4B60E2EF}"/>
            </ac:spMkLst>
          </pc:spChg>
          <pc:spChg chg="add mod">
            <ac:chgData name="Cacao, Josias [External]" userId="fa02b583-2400-446e-8860-3e6684df0b1e" providerId="ADAL" clId="{A56C10A6-24B5-4091-9261-95B56BB92D57}" dt="2024-09-09T03:05:35.445" v="496"/>
            <ac:spMkLst>
              <pc:docMk/>
              <pc:sldMasterMk cId="1709437284" sldId="2147483660"/>
              <pc:sldLayoutMk cId="1933370969" sldId="2147483667"/>
              <ac:spMk id="13" creationId="{9DF769FF-1491-CCBE-ADD8-D5CD567DDCA9}"/>
            </ac:spMkLst>
          </pc:spChg>
          <pc:spChg chg="mod">
            <ac:chgData name="Cacao, Josias [External]" userId="fa02b583-2400-446e-8860-3e6684df0b1e" providerId="ADAL" clId="{A56C10A6-24B5-4091-9261-95B56BB92D57}" dt="2024-09-10T05:23:43.944" v="878" actId="2711"/>
            <ac:spMkLst>
              <pc:docMk/>
              <pc:sldMasterMk cId="1709437284" sldId="2147483660"/>
              <pc:sldLayoutMk cId="1933370969" sldId="2147483667"/>
              <ac:spMk id="14" creationId="{B1F63A56-42B2-52A0-9C71-A28FD50047E5}"/>
            </ac:spMkLst>
          </pc:spChg>
          <pc:spChg chg="add mod">
            <ac:chgData name="Cacao, Josias [External]" userId="fa02b583-2400-446e-8860-3e6684df0b1e" providerId="ADAL" clId="{A56C10A6-24B5-4091-9261-95B56BB92D57}" dt="2024-09-09T03:16:59.793" v="552"/>
            <ac:spMkLst>
              <pc:docMk/>
              <pc:sldMasterMk cId="1709437284" sldId="2147483660"/>
              <pc:sldLayoutMk cId="1933370969" sldId="2147483667"/>
              <ac:spMk id="15" creationId="{69DD0B07-634D-4482-6F5A-1859103BF161}"/>
            </ac:spMkLst>
          </pc:spChg>
          <pc:spChg chg="add del mod">
            <ac:chgData name="Cacao, Josias [External]" userId="fa02b583-2400-446e-8860-3e6684df0b1e" providerId="ADAL" clId="{A56C10A6-24B5-4091-9261-95B56BB92D57}" dt="2024-09-09T03:21:10.832" v="567" actId="478"/>
            <ac:spMkLst>
              <pc:docMk/>
              <pc:sldMasterMk cId="1709437284" sldId="2147483660"/>
              <pc:sldLayoutMk cId="1933370969" sldId="2147483667"/>
              <ac:spMk id="17" creationId="{5FF0C33D-4A49-DCDA-9957-ADEE58E6DF80}"/>
            </ac:spMkLst>
          </pc:spChg>
          <pc:spChg chg="add del mod">
            <ac:chgData name="Cacao, Josias [External]" userId="fa02b583-2400-446e-8860-3e6684df0b1e" providerId="ADAL" clId="{A56C10A6-24B5-4091-9261-95B56BB92D57}" dt="2024-09-09T03:41:01.669" v="587" actId="478"/>
            <ac:spMkLst>
              <pc:docMk/>
              <pc:sldMasterMk cId="1709437284" sldId="2147483660"/>
              <pc:sldLayoutMk cId="1933370969" sldId="2147483667"/>
              <ac:spMk id="18" creationId="{296B5A9B-783B-04EC-3E6F-9886030182EE}"/>
            </ac:spMkLst>
          </pc:spChg>
          <pc:grpChg chg="add mod">
            <ac:chgData name="Cacao, Josias [External]" userId="fa02b583-2400-446e-8860-3e6684df0b1e" providerId="ADAL" clId="{A56C10A6-24B5-4091-9261-95B56BB92D57}" dt="2024-09-10T05:22:57.447" v="852" actId="1038"/>
            <ac:grpSpMkLst>
              <pc:docMk/>
              <pc:sldMasterMk cId="1709437284" sldId="2147483660"/>
              <pc:sldLayoutMk cId="1933370969" sldId="2147483667"/>
              <ac:grpSpMk id="5" creationId="{36E04C03-0E33-DAF4-8629-2D3E1C6F7944}"/>
            </ac:grpSpMkLst>
          </pc:grpChg>
          <pc:grpChg chg="add del mod">
            <ac:chgData name="Cacao, Josias [External]" userId="fa02b583-2400-446e-8860-3e6684df0b1e" providerId="ADAL" clId="{A56C10A6-24B5-4091-9261-95B56BB92D57}" dt="2024-09-09T03:41:01.669" v="587" actId="478"/>
            <ac:grpSpMkLst>
              <pc:docMk/>
              <pc:sldMasterMk cId="1709437284" sldId="2147483660"/>
              <pc:sldLayoutMk cId="1933370969" sldId="2147483667"/>
              <ac:grpSpMk id="7" creationId="{2337694C-DE56-D915-914B-AFBD7945DC15}"/>
            </ac:grpSpMkLst>
          </pc:grpChg>
          <pc:grpChg chg="mod">
            <ac:chgData name="Cacao, Josias [External]" userId="fa02b583-2400-446e-8860-3e6684df0b1e" providerId="ADAL" clId="{A56C10A6-24B5-4091-9261-95B56BB92D57}" dt="2024-09-09T02:58:50.277" v="485"/>
            <ac:grpSpMkLst>
              <pc:docMk/>
              <pc:sldMasterMk cId="1709437284" sldId="2147483660"/>
              <pc:sldLayoutMk cId="1933370969" sldId="2147483667"/>
              <ac:grpSpMk id="8" creationId="{46FA50F4-C23E-AB66-5B0C-DFAB1AA3A9A2}"/>
            </ac:grpSpMkLst>
          </pc:grpChg>
          <pc:picChg chg="add del mod">
            <ac:chgData name="Cacao, Josias [External]" userId="fa02b583-2400-446e-8860-3e6684df0b1e" providerId="ADAL" clId="{A56C10A6-24B5-4091-9261-95B56BB92D57}" dt="2024-09-09T03:41:01.669" v="587" actId="478"/>
            <ac:picMkLst>
              <pc:docMk/>
              <pc:sldMasterMk cId="1709437284" sldId="2147483660"/>
              <pc:sldLayoutMk cId="1933370969" sldId="2147483667"/>
              <ac:picMk id="5" creationId="{B7CB2A59-C3BE-97D1-6BB7-EB781817EB69}"/>
            </ac:picMkLst>
          </pc:picChg>
          <pc:picChg chg="add del mod">
            <ac:chgData name="Cacao, Josias [External]" userId="fa02b583-2400-446e-8860-3e6684df0b1e" providerId="ADAL" clId="{A56C10A6-24B5-4091-9261-95B56BB92D57}" dt="2024-09-09T03:41:01.669" v="587" actId="478"/>
            <ac:picMkLst>
              <pc:docMk/>
              <pc:sldMasterMk cId="1709437284" sldId="2147483660"/>
              <pc:sldLayoutMk cId="1933370969" sldId="2147483667"/>
              <ac:picMk id="6" creationId="{30570647-3A8C-B7B9-D16B-6D9E41E20773}"/>
            </ac:picMkLst>
          </pc:picChg>
          <pc:picChg chg="add del mod">
            <ac:chgData name="Cacao, Josias [External]" userId="fa02b583-2400-446e-8860-3e6684df0b1e" providerId="ADAL" clId="{A56C10A6-24B5-4091-9261-95B56BB92D57}" dt="2024-09-10T06:27:57.477" v="975" actId="478"/>
            <ac:picMkLst>
              <pc:docMk/>
              <pc:sldMasterMk cId="1709437284" sldId="2147483660"/>
              <pc:sldLayoutMk cId="1933370969" sldId="2147483667"/>
              <ac:picMk id="7" creationId="{966CB308-0859-6983-9DC3-FDC47AF7796A}"/>
            </ac:picMkLst>
          </pc:picChg>
          <pc:picChg chg="add mod ord">
            <ac:chgData name="Cacao, Josias [External]" userId="fa02b583-2400-446e-8860-3e6684df0b1e" providerId="ADAL" clId="{A56C10A6-24B5-4091-9261-95B56BB92D57}" dt="2024-09-10T05:31:16.830" v="970" actId="1035"/>
            <ac:picMkLst>
              <pc:docMk/>
              <pc:sldMasterMk cId="1709437284" sldId="2147483660"/>
              <pc:sldLayoutMk cId="1933370969" sldId="2147483667"/>
              <ac:picMk id="8" creationId="{E8136742-CBBE-A667-AE61-E7A864B3AF2A}"/>
            </ac:picMkLst>
          </pc:picChg>
          <pc:picChg chg="add mod">
            <ac:chgData name="Cacao, Josias [External]" userId="fa02b583-2400-446e-8860-3e6684df0b1e" providerId="ADAL" clId="{A56C10A6-24B5-4091-9261-95B56BB92D57}" dt="2024-09-09T03:16:50.894" v="549"/>
            <ac:picMkLst>
              <pc:docMk/>
              <pc:sldMasterMk cId="1709437284" sldId="2147483660"/>
              <pc:sldLayoutMk cId="1933370969" sldId="2147483667"/>
              <ac:picMk id="14" creationId="{7B86DEDD-65B8-CC4D-7366-6484B65AEB62}"/>
            </ac:picMkLst>
          </pc:picChg>
          <pc:picChg chg="add del mod">
            <ac:chgData name="Cacao, Josias [External]" userId="fa02b583-2400-446e-8860-3e6684df0b1e" providerId="ADAL" clId="{A56C10A6-24B5-4091-9261-95B56BB92D57}" dt="2024-09-09T03:21:12.072" v="568" actId="478"/>
            <ac:picMkLst>
              <pc:docMk/>
              <pc:sldMasterMk cId="1709437284" sldId="2147483660"/>
              <pc:sldLayoutMk cId="1933370969" sldId="2147483667"/>
              <ac:picMk id="16" creationId="{9B92B930-D811-12D6-90B6-49C9D4BF6E96}"/>
            </ac:picMkLst>
          </pc:picChg>
          <pc:picChg chg="mod">
            <ac:chgData name="Cacao, Josias [External]" userId="fa02b583-2400-446e-8860-3e6684df0b1e" providerId="ADAL" clId="{A56C10A6-24B5-4091-9261-95B56BB92D57}" dt="2024-09-10T05:31:05.670" v="963" actId="692"/>
            <ac:picMkLst>
              <pc:docMk/>
              <pc:sldMasterMk cId="1709437284" sldId="2147483660"/>
              <pc:sldLayoutMk cId="1933370969" sldId="2147483667"/>
              <ac:picMk id="19" creationId="{88944B63-7E63-09F2-C2A6-01B0B02489E2}"/>
            </ac:picMkLst>
          </pc:picChg>
        </pc:sldLayoutChg>
        <pc:sldLayoutChg chg="del">
          <pc:chgData name="Cacao, Josias [External]" userId="fa02b583-2400-446e-8860-3e6684df0b1e" providerId="ADAL" clId="{A56C10A6-24B5-4091-9261-95B56BB92D57}" dt="2024-09-09T03:34:56.831" v="580" actId="2696"/>
          <pc:sldLayoutMkLst>
            <pc:docMk/>
            <pc:sldMasterMk cId="1709437284" sldId="2147483660"/>
            <pc:sldLayoutMk cId="605732252" sldId="2147483672"/>
          </pc:sldLayoutMkLst>
        </pc:sldLayoutChg>
      </pc:sldMasterChg>
      <pc:sldMasterChg chg="new del mod addSldLayout delSldLayout">
        <pc:chgData name="Cacao, Josias [External]" userId="fa02b583-2400-446e-8860-3e6684df0b1e" providerId="ADAL" clId="{A56C10A6-24B5-4091-9261-95B56BB92D57}" dt="2024-09-09T03:11:55.456" v="513" actId="6938"/>
        <pc:sldMasterMkLst>
          <pc:docMk/>
          <pc:sldMasterMk cId="446578332" sldId="2147483672"/>
        </pc:sldMasterMkLst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968254460" sldId="2147483673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514217008" sldId="2147483674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3988429359" sldId="2147483675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3459812832" sldId="2147483676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42018821" sldId="2147483677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927127410" sldId="2147483678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197009003" sldId="2147483679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897024165" sldId="2147483680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748463055" sldId="2147483681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3882889841" sldId="2147483682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1:55.456" v="513" actId="6938"/>
          <pc:sldLayoutMkLst>
            <pc:docMk/>
            <pc:sldMasterMk cId="446578332" sldId="2147483672"/>
            <pc:sldLayoutMk cId="1335194943" sldId="2147483683"/>
          </pc:sldLayoutMkLst>
        </pc:sldLayoutChg>
      </pc:sldMasterChg>
      <pc:sldMasterChg chg="new del mod addSldLayout delSldLayout">
        <pc:chgData name="Cacao, Josias [External]" userId="fa02b583-2400-446e-8860-3e6684df0b1e" providerId="ADAL" clId="{A56C10A6-24B5-4091-9261-95B56BB92D57}" dt="2024-09-09T03:15:55.740" v="547" actId="6938"/>
        <pc:sldMasterMkLst>
          <pc:docMk/>
          <pc:sldMasterMk cId="3930659228" sldId="2147483672"/>
        </pc:sldMasterMkLst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2667492678" sldId="2147483673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356767889" sldId="2147483674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2579485532" sldId="2147483675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1767549285" sldId="2147483676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2624805957" sldId="2147483677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519324869" sldId="2147483678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3178256521" sldId="2147483679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1068301283" sldId="2147483680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2787830189" sldId="2147483681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32722838" sldId="2147483682"/>
          </pc:sldLayoutMkLst>
        </pc:sldLayoutChg>
        <pc:sldLayoutChg chg="new del replId">
          <pc:chgData name="Cacao, Josias [External]" userId="fa02b583-2400-446e-8860-3e6684df0b1e" providerId="ADAL" clId="{A56C10A6-24B5-4091-9261-95B56BB92D57}" dt="2024-09-09T03:15:55.740" v="547" actId="6938"/>
          <pc:sldLayoutMkLst>
            <pc:docMk/>
            <pc:sldMasterMk cId="3930659228" sldId="2147483672"/>
            <pc:sldLayoutMk cId="1327323597" sldId="214748368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590B575-B034-F32E-299B-7CDA38F0AA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D4972B-7140-F69B-0CA3-3CC0C6A780E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BE681-CD6F-4B1D-BF23-923B47CB361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C32081-6B8E-DCFE-500C-9F1D0CB944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CC84EA-656C-0FB0-7B70-87360CB751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27AAD-3BD8-4125-8237-971C549C34A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292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F88EA2-B602-4E04-AC06-BC49D5EB2DA7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58903-A310-4073-B709-29F5082F2FA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57682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C990BE-6DD9-8507-3D70-26994DAECE2B}"/>
              </a:ext>
            </a:extLst>
          </p:cNvPr>
          <p:cNvSpPr txBox="1"/>
          <p:nvPr userDrawn="1"/>
        </p:nvSpPr>
        <p:spPr>
          <a:xfrm>
            <a:off x="-3035989" y="34479"/>
            <a:ext cx="288786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PH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CUSTOMIZE HERE</a:t>
            </a:r>
            <a:endParaRPr lang="en-PH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559389-759E-D3F1-CD8F-9B6485712BE6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30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pic>
        <p:nvPicPr>
          <p:cNvPr id="8" name="Picture 7" descr="A black and white dotted background&#10;&#10;Description automatically generated">
            <a:extLst>
              <a:ext uri="{FF2B5EF4-FFF2-40B4-BE49-F238E27FC236}">
                <a16:creationId xmlns:a16="http://schemas.microsoft.com/office/drawing/2014/main" id="{5E61411F-F1FF-45CE-8554-78C95E3BA2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316"/>
          <a:stretch/>
        </p:blipFill>
        <p:spPr>
          <a:xfrm>
            <a:off x="-32274" y="3879334"/>
            <a:ext cx="9151723" cy="297866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E38A040-CBF2-DCC7-B24C-17F461D13F82}"/>
              </a:ext>
            </a:extLst>
          </p:cNvPr>
          <p:cNvSpPr/>
          <p:nvPr userDrawn="1"/>
        </p:nvSpPr>
        <p:spPr>
          <a:xfrm>
            <a:off x="609600" y="2961787"/>
            <a:ext cx="45719" cy="650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7C598B7-24A4-D44A-2516-24C9DAEC40BC}"/>
              </a:ext>
            </a:extLst>
          </p:cNvPr>
          <p:cNvSpPr txBox="1">
            <a:spLocks/>
          </p:cNvSpPr>
          <p:nvPr userDrawn="1"/>
        </p:nvSpPr>
        <p:spPr>
          <a:xfrm>
            <a:off x="694985" y="3286002"/>
            <a:ext cx="2930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9F5F6"/>
                </a:solidFill>
                <a:latin typeface="AIA Everest" panose="00000500000000000000" pitchFamily="50" charset="0"/>
              </a:rPr>
              <a:t>AIA Life Planner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2C82ABF-23BF-FCCE-52A4-5395884B46D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69" y="2962275"/>
            <a:ext cx="3118089" cy="388720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IA Everest Medium" panose="00000600000000000000" pitchFamily="50" charset="0"/>
              </a:defRPr>
            </a:lvl1pPr>
          </a:lstStyle>
          <a:p>
            <a:pPr lvl="0"/>
            <a:r>
              <a:rPr lang="en-US" dirty="0"/>
              <a:t>Insert your name here</a:t>
            </a:r>
            <a:endParaRPr lang="en-MY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F13FAF-5D6E-2417-8F9B-5CFB82F03537}"/>
              </a:ext>
            </a:extLst>
          </p:cNvPr>
          <p:cNvSpPr txBox="1"/>
          <p:nvPr userDrawn="1"/>
        </p:nvSpPr>
        <p:spPr>
          <a:xfrm>
            <a:off x="470404" y="252006"/>
            <a:ext cx="4280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5400" b="0" dirty="0">
                <a:solidFill>
                  <a:schemeClr val="bg1"/>
                </a:solidFill>
                <a:latin typeface="AIA Everest Condensed Medium" panose="00000606000000000000" pitchFamily="50" charset="0"/>
              </a:rPr>
              <a:t>Go where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60E3C01-0FD6-A01F-D976-3681FA501572}"/>
              </a:ext>
            </a:extLst>
          </p:cNvPr>
          <p:cNvSpPr txBox="1"/>
          <p:nvPr userDrawn="1"/>
        </p:nvSpPr>
        <p:spPr>
          <a:xfrm>
            <a:off x="459826" y="1004296"/>
            <a:ext cx="4280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5400" b="0" dirty="0">
                <a:solidFill>
                  <a:schemeClr val="bg1"/>
                </a:solidFill>
                <a:latin typeface="AIA Everest Condensed Medium" panose="00000606000000000000" pitchFamily="50" charset="0"/>
              </a:rPr>
              <a:t>Go with AIA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E477048-98D4-3CAE-C3A1-3EF439544C0F}"/>
              </a:ext>
            </a:extLst>
          </p:cNvPr>
          <p:cNvSpPr txBox="1"/>
          <p:nvPr userDrawn="1"/>
        </p:nvSpPr>
        <p:spPr>
          <a:xfrm>
            <a:off x="463826" y="1855570"/>
            <a:ext cx="4744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>
                <a:solidFill>
                  <a:schemeClr val="bg1"/>
                </a:solidFill>
                <a:latin typeface="AIA Everest Condensed" panose="00000506000000000000" pitchFamily="50" charset="0"/>
              </a:rPr>
              <a:t>Apply as an AIA Life Planner today.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B891B-F9A2-4F33-8E82-9C2F1539D948}"/>
              </a:ext>
            </a:extLst>
          </p:cNvPr>
          <p:cNvGrpSpPr/>
          <p:nvPr userDrawn="1"/>
        </p:nvGrpSpPr>
        <p:grpSpPr>
          <a:xfrm>
            <a:off x="2902591" y="369115"/>
            <a:ext cx="2533475" cy="668080"/>
            <a:chOff x="2885813" y="369115"/>
            <a:chExt cx="2533475" cy="668080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BECFB48-8D08-427B-B039-51DF2D102384}"/>
                </a:ext>
              </a:extLst>
            </p:cNvPr>
            <p:cNvSpPr/>
            <p:nvPr userDrawn="1"/>
          </p:nvSpPr>
          <p:spPr>
            <a:xfrm>
              <a:off x="2885813" y="385378"/>
              <a:ext cx="2533475" cy="651817"/>
            </a:xfrm>
            <a:custGeom>
              <a:avLst/>
              <a:gdLst>
                <a:gd name="connsiteX0" fmla="*/ 1779190 w 15551322"/>
                <a:gd name="connsiteY0" fmla="*/ 166359 h 3413590"/>
                <a:gd name="connsiteX1" fmla="*/ 1760079 w 15551322"/>
                <a:gd name="connsiteY1" fmla="*/ 166511 h 3413590"/>
                <a:gd name="connsiteX2" fmla="*/ 1782310 w 15551322"/>
                <a:gd name="connsiteY2" fmla="*/ 166511 h 3413590"/>
                <a:gd name="connsiteX3" fmla="*/ 13571306 w 15551322"/>
                <a:gd name="connsiteY3" fmla="*/ 2218 h 3413590"/>
                <a:gd name="connsiteX4" fmla="*/ 13929234 w 15551322"/>
                <a:gd name="connsiteY4" fmla="*/ 112040 h 3413590"/>
                <a:gd name="connsiteX5" fmla="*/ 15375886 w 15551322"/>
                <a:gd name="connsiteY5" fmla="*/ 1307010 h 3413590"/>
                <a:gd name="connsiteX6" fmla="*/ 15551322 w 15551322"/>
                <a:gd name="connsiteY6" fmla="*/ 1637760 h 3413590"/>
                <a:gd name="connsiteX7" fmla="*/ 15541998 w 15551322"/>
                <a:gd name="connsiteY7" fmla="*/ 1733397 h 3413590"/>
                <a:gd name="connsiteX8" fmla="*/ 15543736 w 15551322"/>
                <a:gd name="connsiteY8" fmla="*/ 1751222 h 3413590"/>
                <a:gd name="connsiteX9" fmla="*/ 15538546 w 15551322"/>
                <a:gd name="connsiteY9" fmla="*/ 1768793 h 3413590"/>
                <a:gd name="connsiteX10" fmla="*/ 15533124 w 15551322"/>
                <a:gd name="connsiteY10" fmla="*/ 1824404 h 3413590"/>
                <a:gd name="connsiteX11" fmla="*/ 15496622 w 15551322"/>
                <a:gd name="connsiteY11" fmla="*/ 1913351 h 3413590"/>
                <a:gd name="connsiteX12" fmla="*/ 15495246 w 15551322"/>
                <a:gd name="connsiteY12" fmla="*/ 1915408 h 3413590"/>
                <a:gd name="connsiteX13" fmla="*/ 15490618 w 15551322"/>
                <a:gd name="connsiteY13" fmla="*/ 1931072 h 3413590"/>
                <a:gd name="connsiteX14" fmla="*/ 15368298 w 15551322"/>
                <a:gd name="connsiteY14" fmla="*/ 2081972 h 3413590"/>
                <a:gd name="connsiteX15" fmla="*/ 13921648 w 15551322"/>
                <a:gd name="connsiteY15" fmla="*/ 3276941 h 3413590"/>
                <a:gd name="connsiteX16" fmla="*/ 13839310 w 15551322"/>
                <a:gd name="connsiteY16" fmla="*/ 3332063 h 3413590"/>
                <a:gd name="connsiteX17" fmla="*/ 13753772 w 15551322"/>
                <a:gd name="connsiteY17" fmla="*/ 3367166 h 3413590"/>
                <a:gd name="connsiteX18" fmla="*/ 13735804 w 15551322"/>
                <a:gd name="connsiteY18" fmla="*/ 3376920 h 3413590"/>
                <a:gd name="connsiteX19" fmla="*/ 13554170 w 15551322"/>
                <a:gd name="connsiteY19" fmla="*/ 3413590 h 3413590"/>
                <a:gd name="connsiteX20" fmla="*/ 466631 w 15551322"/>
                <a:gd name="connsiteY20" fmla="*/ 3413590 h 3413590"/>
                <a:gd name="connsiteX21" fmla="*/ 0 w 15551322"/>
                <a:gd name="connsiteY21" fmla="*/ 2946959 h 3413590"/>
                <a:gd name="connsiteX22" fmla="*/ 0 w 15551322"/>
                <a:gd name="connsiteY22" fmla="*/ 469673 h 3413590"/>
                <a:gd name="connsiteX23" fmla="*/ 466631 w 15551322"/>
                <a:gd name="connsiteY23" fmla="*/ 3042 h 3413590"/>
                <a:gd name="connsiteX24" fmla="*/ 13554170 w 15551322"/>
                <a:gd name="connsiteY24" fmla="*/ 3042 h 3413590"/>
                <a:gd name="connsiteX25" fmla="*/ 13562618 w 15551322"/>
                <a:gd name="connsiteY25" fmla="*/ 3894 h 341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551322" h="3413590">
                  <a:moveTo>
                    <a:pt x="1779190" y="166359"/>
                  </a:moveTo>
                  <a:lnTo>
                    <a:pt x="1760079" y="166511"/>
                  </a:lnTo>
                  <a:lnTo>
                    <a:pt x="1782310" y="166511"/>
                  </a:lnTo>
                  <a:close/>
                  <a:moveTo>
                    <a:pt x="13571306" y="2218"/>
                  </a:moveTo>
                  <a:cubicBezTo>
                    <a:pt x="13695932" y="-9656"/>
                    <a:pt x="13825088" y="26013"/>
                    <a:pt x="13929234" y="112040"/>
                  </a:cubicBezTo>
                  <a:lnTo>
                    <a:pt x="15375886" y="1307010"/>
                  </a:lnTo>
                  <a:cubicBezTo>
                    <a:pt x="15480032" y="1393037"/>
                    <a:pt x="15539450" y="1513134"/>
                    <a:pt x="15551322" y="1637760"/>
                  </a:cubicBezTo>
                  <a:lnTo>
                    <a:pt x="15541998" y="1733397"/>
                  </a:lnTo>
                  <a:lnTo>
                    <a:pt x="15543736" y="1751222"/>
                  </a:lnTo>
                  <a:lnTo>
                    <a:pt x="15538546" y="1768793"/>
                  </a:lnTo>
                  <a:lnTo>
                    <a:pt x="15533124" y="1824404"/>
                  </a:lnTo>
                  <a:cubicBezTo>
                    <a:pt x="15524030" y="1854847"/>
                    <a:pt x="15511878" y="1884649"/>
                    <a:pt x="15496622" y="1913351"/>
                  </a:cubicBezTo>
                  <a:lnTo>
                    <a:pt x="15495246" y="1915408"/>
                  </a:lnTo>
                  <a:lnTo>
                    <a:pt x="15490618" y="1931072"/>
                  </a:lnTo>
                  <a:cubicBezTo>
                    <a:pt x="15461262" y="1987428"/>
                    <a:pt x="15420372" y="2038958"/>
                    <a:pt x="15368298" y="2081972"/>
                  </a:cubicBezTo>
                  <a:lnTo>
                    <a:pt x="13921648" y="3276941"/>
                  </a:lnTo>
                  <a:cubicBezTo>
                    <a:pt x="13895612" y="3298448"/>
                    <a:pt x="13868012" y="3316807"/>
                    <a:pt x="13839310" y="3332063"/>
                  </a:cubicBezTo>
                  <a:lnTo>
                    <a:pt x="13753772" y="3367166"/>
                  </a:lnTo>
                  <a:lnTo>
                    <a:pt x="13735804" y="3376920"/>
                  </a:lnTo>
                  <a:cubicBezTo>
                    <a:pt x="13679976" y="3400533"/>
                    <a:pt x="13618598" y="3413590"/>
                    <a:pt x="13554170" y="3413590"/>
                  </a:cubicBezTo>
                  <a:lnTo>
                    <a:pt x="466631" y="3413590"/>
                  </a:lnTo>
                  <a:cubicBezTo>
                    <a:pt x="208918" y="3413590"/>
                    <a:pt x="0" y="3204672"/>
                    <a:pt x="0" y="2946959"/>
                  </a:cubicBezTo>
                  <a:lnTo>
                    <a:pt x="0" y="469673"/>
                  </a:lnTo>
                  <a:cubicBezTo>
                    <a:pt x="0" y="211960"/>
                    <a:pt x="208918" y="3042"/>
                    <a:pt x="466631" y="3042"/>
                  </a:cubicBezTo>
                  <a:lnTo>
                    <a:pt x="13554170" y="3042"/>
                  </a:lnTo>
                  <a:lnTo>
                    <a:pt x="13562618" y="38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>
                <a:lnSpc>
                  <a:spcPts val="3840"/>
                </a:lnSpc>
                <a:spcBef>
                  <a:spcPts val="6000"/>
                </a:spcBef>
                <a:spcAft>
                  <a:spcPts val="3200"/>
                </a:spcAft>
              </a:pPr>
              <a:endParaRPr lang="en-MY" sz="3200" dirty="0">
                <a:solidFill>
                  <a:srgbClr val="D30F44"/>
                </a:solidFill>
                <a:latin typeface="Against History" pitchFamily="2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58D1197-3D87-87C1-1BA5-FEB1A9C480C7}"/>
                </a:ext>
              </a:extLst>
            </p:cNvPr>
            <p:cNvSpPr txBox="1"/>
            <p:nvPr userDrawn="1"/>
          </p:nvSpPr>
          <p:spPr>
            <a:xfrm>
              <a:off x="2910980" y="369115"/>
              <a:ext cx="22818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>
                  <a:solidFill>
                    <a:srgbClr val="D30F44"/>
                  </a:solidFill>
                  <a:latin typeface="Against History" pitchFamily="2" charset="0"/>
                </a:rPr>
                <a:t>You want to be</a:t>
              </a:r>
              <a:endParaRPr lang="en-MY" sz="3600" dirty="0"/>
            </a:p>
          </p:txBody>
        </p:sp>
      </p:grpSp>
      <p:pic>
        <p:nvPicPr>
          <p:cNvPr id="27" name="Picture 26" descr="A person holding a tablet&#10;&#10;Description automatically generated">
            <a:extLst>
              <a:ext uri="{FF2B5EF4-FFF2-40B4-BE49-F238E27FC236}">
                <a16:creationId xmlns:a16="http://schemas.microsoft.com/office/drawing/2014/main" id="{4FF76148-950D-DDD0-78C3-E8794F22FD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" t="1670" r="18942" b="15868"/>
          <a:stretch/>
        </p:blipFill>
        <p:spPr>
          <a:xfrm rot="159068">
            <a:off x="631544" y="1410575"/>
            <a:ext cx="8259410" cy="5654721"/>
          </a:xfrm>
          <a:custGeom>
            <a:avLst/>
            <a:gdLst>
              <a:gd name="connsiteX0" fmla="*/ 7383797 w 8259410"/>
              <a:gd name="connsiteY0" fmla="*/ 1701 h 5654721"/>
              <a:gd name="connsiteX1" fmla="*/ 7851954 w 8259410"/>
              <a:gd name="connsiteY1" fmla="*/ 147534 h 5654721"/>
              <a:gd name="connsiteX2" fmla="*/ 7941348 w 8259410"/>
              <a:gd name="connsiteY2" fmla="*/ 241401 h 5654721"/>
              <a:gd name="connsiteX3" fmla="*/ 7960668 w 8259410"/>
              <a:gd name="connsiteY3" fmla="*/ 255902 h 5654721"/>
              <a:gd name="connsiteX4" fmla="*/ 7974432 w 8259410"/>
              <a:gd name="connsiteY4" fmla="*/ 276140 h 5654721"/>
              <a:gd name="connsiteX5" fmla="*/ 8026414 w 8259410"/>
              <a:gd name="connsiteY5" fmla="*/ 330725 h 5654721"/>
              <a:gd name="connsiteX6" fmla="*/ 8088251 w 8259410"/>
              <a:gd name="connsiteY6" fmla="*/ 441985 h 5654721"/>
              <a:gd name="connsiteX7" fmla="*/ 8089270 w 8259410"/>
              <a:gd name="connsiteY7" fmla="*/ 445016 h 5654721"/>
              <a:gd name="connsiteX8" fmla="*/ 8101537 w 8259410"/>
              <a:gd name="connsiteY8" fmla="*/ 463059 h 5654721"/>
              <a:gd name="connsiteX9" fmla="*/ 8160210 w 8259410"/>
              <a:gd name="connsiteY9" fmla="*/ 703812 h 5654721"/>
              <a:gd name="connsiteX10" fmla="*/ 8258867 w 8259410"/>
              <a:gd name="connsiteY10" fmla="*/ 3021822 h 5654721"/>
              <a:gd name="connsiteX11" fmla="*/ 8251469 w 8259410"/>
              <a:gd name="connsiteY11" fmla="*/ 3142185 h 5654721"/>
              <a:gd name="connsiteX12" fmla="*/ 8221417 w 8259410"/>
              <a:gd name="connsiteY12" fmla="*/ 3247332 h 5654721"/>
              <a:gd name="connsiteX13" fmla="*/ 8217505 w 8259410"/>
              <a:gd name="connsiteY13" fmla="*/ 3271554 h 5654721"/>
              <a:gd name="connsiteX14" fmla="*/ 8115468 w 8259410"/>
              <a:gd name="connsiteY14" fmla="*/ 3460841 h 5654721"/>
              <a:gd name="connsiteX15" fmla="*/ 6429320 w 8259410"/>
              <a:gd name="connsiteY15" fmla="*/ 5357017 h 5654721"/>
              <a:gd name="connsiteX16" fmla="*/ 0 w 8259410"/>
              <a:gd name="connsiteY16" fmla="*/ 5654721 h 5654721"/>
              <a:gd name="connsiteX17" fmla="*/ 4672986 w 8259410"/>
              <a:gd name="connsiteY17" fmla="*/ 399663 h 5654721"/>
              <a:gd name="connsiteX18" fmla="*/ 4680310 w 8259410"/>
              <a:gd name="connsiteY18" fmla="*/ 393155 h 5654721"/>
              <a:gd name="connsiteX19" fmla="*/ 4685271 w 8259410"/>
              <a:gd name="connsiteY19" fmla="*/ 384171 h 5654721"/>
              <a:gd name="connsiteX20" fmla="*/ 5070138 w 8259410"/>
              <a:gd name="connsiteY20" fmla="*/ 174597 h 565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59410" h="5654721">
                <a:moveTo>
                  <a:pt x="7383797" y="1701"/>
                </a:moveTo>
                <a:cubicBezTo>
                  <a:pt x="7550364" y="-10748"/>
                  <a:pt x="7717071" y="45895"/>
                  <a:pt x="7851954" y="147534"/>
                </a:cubicBezTo>
                <a:lnTo>
                  <a:pt x="7941348" y="241401"/>
                </a:lnTo>
                <a:lnTo>
                  <a:pt x="7960668" y="255902"/>
                </a:lnTo>
                <a:lnTo>
                  <a:pt x="7974432" y="276140"/>
                </a:lnTo>
                <a:lnTo>
                  <a:pt x="8026414" y="330725"/>
                </a:lnTo>
                <a:cubicBezTo>
                  <a:pt x="8050180" y="365878"/>
                  <a:pt x="8070955" y="403088"/>
                  <a:pt x="8088251" y="441985"/>
                </a:cubicBezTo>
                <a:lnTo>
                  <a:pt x="8089270" y="445016"/>
                </a:lnTo>
                <a:lnTo>
                  <a:pt x="8101537" y="463059"/>
                </a:lnTo>
                <a:cubicBezTo>
                  <a:pt x="8135950" y="538915"/>
                  <a:pt x="8156658" y="620369"/>
                  <a:pt x="8160210" y="703812"/>
                </a:cubicBezTo>
                <a:lnTo>
                  <a:pt x="8258867" y="3021822"/>
                </a:lnTo>
                <a:cubicBezTo>
                  <a:pt x="8260643" y="3063541"/>
                  <a:pt x="8258042" y="3103782"/>
                  <a:pt x="8251469" y="3142185"/>
                </a:cubicBezTo>
                <a:lnTo>
                  <a:pt x="8221417" y="3247332"/>
                </a:lnTo>
                <a:lnTo>
                  <a:pt x="8217505" y="3271554"/>
                </a:lnTo>
                <a:cubicBezTo>
                  <a:pt x="8198600" y="3340814"/>
                  <a:pt x="8164789" y="3405375"/>
                  <a:pt x="8115468" y="3460841"/>
                </a:cubicBezTo>
                <a:lnTo>
                  <a:pt x="6429320" y="5357017"/>
                </a:lnTo>
                <a:lnTo>
                  <a:pt x="0" y="5654721"/>
                </a:lnTo>
                <a:lnTo>
                  <a:pt x="4672986" y="399663"/>
                </a:lnTo>
                <a:lnTo>
                  <a:pt x="4680310" y="393155"/>
                </a:lnTo>
                <a:lnTo>
                  <a:pt x="4685271" y="384171"/>
                </a:lnTo>
                <a:cubicBezTo>
                  <a:pt x="4768697" y="266219"/>
                  <a:pt x="4903574" y="187042"/>
                  <a:pt x="5070138" y="174597"/>
                </a:cubicBezTo>
                <a:close/>
              </a:path>
            </a:pathLst>
          </a:custGeom>
          <a:ln w="139700">
            <a:solidFill>
              <a:schemeClr val="bg1"/>
            </a:solidFill>
          </a:ln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9EA1B87-B4DE-C0D1-3F1F-D2019CF4C3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" r="1325"/>
          <a:stretch/>
        </p:blipFill>
        <p:spPr>
          <a:xfrm rot="159068">
            <a:off x="621459" y="1424857"/>
            <a:ext cx="8259410" cy="5654721"/>
          </a:xfrm>
          <a:custGeom>
            <a:avLst/>
            <a:gdLst>
              <a:gd name="connsiteX0" fmla="*/ 7383797 w 8259410"/>
              <a:gd name="connsiteY0" fmla="*/ 1701 h 5654721"/>
              <a:gd name="connsiteX1" fmla="*/ 7851954 w 8259410"/>
              <a:gd name="connsiteY1" fmla="*/ 147534 h 5654721"/>
              <a:gd name="connsiteX2" fmla="*/ 7941348 w 8259410"/>
              <a:gd name="connsiteY2" fmla="*/ 241401 h 5654721"/>
              <a:gd name="connsiteX3" fmla="*/ 7960668 w 8259410"/>
              <a:gd name="connsiteY3" fmla="*/ 255902 h 5654721"/>
              <a:gd name="connsiteX4" fmla="*/ 7974432 w 8259410"/>
              <a:gd name="connsiteY4" fmla="*/ 276140 h 5654721"/>
              <a:gd name="connsiteX5" fmla="*/ 8026414 w 8259410"/>
              <a:gd name="connsiteY5" fmla="*/ 330725 h 5654721"/>
              <a:gd name="connsiteX6" fmla="*/ 8088251 w 8259410"/>
              <a:gd name="connsiteY6" fmla="*/ 441985 h 5654721"/>
              <a:gd name="connsiteX7" fmla="*/ 8089270 w 8259410"/>
              <a:gd name="connsiteY7" fmla="*/ 445016 h 5654721"/>
              <a:gd name="connsiteX8" fmla="*/ 8101537 w 8259410"/>
              <a:gd name="connsiteY8" fmla="*/ 463059 h 5654721"/>
              <a:gd name="connsiteX9" fmla="*/ 8160210 w 8259410"/>
              <a:gd name="connsiteY9" fmla="*/ 703812 h 5654721"/>
              <a:gd name="connsiteX10" fmla="*/ 8258867 w 8259410"/>
              <a:gd name="connsiteY10" fmla="*/ 3021822 h 5654721"/>
              <a:gd name="connsiteX11" fmla="*/ 8251469 w 8259410"/>
              <a:gd name="connsiteY11" fmla="*/ 3142185 h 5654721"/>
              <a:gd name="connsiteX12" fmla="*/ 8221417 w 8259410"/>
              <a:gd name="connsiteY12" fmla="*/ 3247332 h 5654721"/>
              <a:gd name="connsiteX13" fmla="*/ 8217505 w 8259410"/>
              <a:gd name="connsiteY13" fmla="*/ 3271554 h 5654721"/>
              <a:gd name="connsiteX14" fmla="*/ 8115468 w 8259410"/>
              <a:gd name="connsiteY14" fmla="*/ 3460841 h 5654721"/>
              <a:gd name="connsiteX15" fmla="*/ 6429320 w 8259410"/>
              <a:gd name="connsiteY15" fmla="*/ 5357017 h 5654721"/>
              <a:gd name="connsiteX16" fmla="*/ 0 w 8259410"/>
              <a:gd name="connsiteY16" fmla="*/ 5654721 h 5654721"/>
              <a:gd name="connsiteX17" fmla="*/ 4672986 w 8259410"/>
              <a:gd name="connsiteY17" fmla="*/ 399663 h 5654721"/>
              <a:gd name="connsiteX18" fmla="*/ 4680310 w 8259410"/>
              <a:gd name="connsiteY18" fmla="*/ 393155 h 5654721"/>
              <a:gd name="connsiteX19" fmla="*/ 4685271 w 8259410"/>
              <a:gd name="connsiteY19" fmla="*/ 384171 h 5654721"/>
              <a:gd name="connsiteX20" fmla="*/ 5070138 w 8259410"/>
              <a:gd name="connsiteY20" fmla="*/ 174597 h 565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59410" h="5654721">
                <a:moveTo>
                  <a:pt x="7383797" y="1701"/>
                </a:moveTo>
                <a:cubicBezTo>
                  <a:pt x="7550364" y="-10748"/>
                  <a:pt x="7717071" y="45895"/>
                  <a:pt x="7851954" y="147534"/>
                </a:cubicBezTo>
                <a:lnTo>
                  <a:pt x="7941348" y="241401"/>
                </a:lnTo>
                <a:lnTo>
                  <a:pt x="7960668" y="255902"/>
                </a:lnTo>
                <a:lnTo>
                  <a:pt x="7974432" y="276140"/>
                </a:lnTo>
                <a:lnTo>
                  <a:pt x="8026414" y="330725"/>
                </a:lnTo>
                <a:cubicBezTo>
                  <a:pt x="8050180" y="365878"/>
                  <a:pt x="8070955" y="403088"/>
                  <a:pt x="8088251" y="441985"/>
                </a:cubicBezTo>
                <a:lnTo>
                  <a:pt x="8089270" y="445016"/>
                </a:lnTo>
                <a:lnTo>
                  <a:pt x="8101537" y="463059"/>
                </a:lnTo>
                <a:cubicBezTo>
                  <a:pt x="8135950" y="538915"/>
                  <a:pt x="8156658" y="620369"/>
                  <a:pt x="8160210" y="703812"/>
                </a:cubicBezTo>
                <a:lnTo>
                  <a:pt x="8258867" y="3021822"/>
                </a:lnTo>
                <a:cubicBezTo>
                  <a:pt x="8260643" y="3063541"/>
                  <a:pt x="8258042" y="3103782"/>
                  <a:pt x="8251469" y="3142185"/>
                </a:cubicBezTo>
                <a:lnTo>
                  <a:pt x="8221417" y="3247332"/>
                </a:lnTo>
                <a:lnTo>
                  <a:pt x="8217505" y="3271554"/>
                </a:lnTo>
                <a:cubicBezTo>
                  <a:pt x="8198600" y="3340814"/>
                  <a:pt x="8164789" y="3405375"/>
                  <a:pt x="8115468" y="3460841"/>
                </a:cubicBezTo>
                <a:lnTo>
                  <a:pt x="6429320" y="5357017"/>
                </a:lnTo>
                <a:lnTo>
                  <a:pt x="0" y="5654721"/>
                </a:lnTo>
                <a:lnTo>
                  <a:pt x="4672986" y="399663"/>
                </a:lnTo>
                <a:lnTo>
                  <a:pt x="4680310" y="393155"/>
                </a:lnTo>
                <a:lnTo>
                  <a:pt x="4685271" y="384171"/>
                </a:lnTo>
                <a:cubicBezTo>
                  <a:pt x="4768697" y="266219"/>
                  <a:pt x="4903574" y="187042"/>
                  <a:pt x="5070138" y="174597"/>
                </a:cubicBezTo>
                <a:close/>
              </a:path>
            </a:pathLst>
          </a:custGeom>
          <a:ln w="76200">
            <a:solidFill>
              <a:srgbClr val="D30F44"/>
            </a:solidFill>
          </a:ln>
        </p:spPr>
      </p:pic>
    </p:spTree>
    <p:extLst>
      <p:ext uri="{BB962C8B-B14F-4D97-AF65-F5344CB8AC3E}">
        <p14:creationId xmlns:p14="http://schemas.microsoft.com/office/powerpoint/2010/main" val="2864756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1858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05044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3128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290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4234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83A77C-53C5-3022-5F76-18B3F33571F8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30F4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pic>
        <p:nvPicPr>
          <p:cNvPr id="20" name="Picture 19" descr="A black and white dotted background&#10;&#10;Description automatically generated">
            <a:extLst>
              <a:ext uri="{FF2B5EF4-FFF2-40B4-BE49-F238E27FC236}">
                <a16:creationId xmlns:a16="http://schemas.microsoft.com/office/drawing/2014/main" id="{F6B8B3EC-53A4-C224-7038-FC037DD15B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316"/>
          <a:stretch/>
        </p:blipFill>
        <p:spPr>
          <a:xfrm>
            <a:off x="-32274" y="3879334"/>
            <a:ext cx="9151723" cy="297866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296B5A9B-783B-04EC-3E6F-9886030182EE}"/>
              </a:ext>
            </a:extLst>
          </p:cNvPr>
          <p:cNvSpPr txBox="1"/>
          <p:nvPr userDrawn="1"/>
        </p:nvSpPr>
        <p:spPr>
          <a:xfrm>
            <a:off x="-2960938" y="0"/>
            <a:ext cx="2823287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PH" sz="3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SLIDE WILL SERVE AS YOUR </a:t>
            </a:r>
            <a:r>
              <a:rPr lang="en-PH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62BD90-5834-87CE-D839-29196036A192}"/>
              </a:ext>
            </a:extLst>
          </p:cNvPr>
          <p:cNvSpPr txBox="1"/>
          <p:nvPr userDrawn="1"/>
        </p:nvSpPr>
        <p:spPr>
          <a:xfrm>
            <a:off x="470404" y="252006"/>
            <a:ext cx="4280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5400" b="0" dirty="0">
                <a:solidFill>
                  <a:schemeClr val="bg1"/>
                </a:solidFill>
                <a:latin typeface="AIA Everest Condensed Medium" panose="00000606000000000000" pitchFamily="50" charset="0"/>
              </a:rPr>
              <a:t>Go where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B37B55-15CC-5AF5-2601-697C4B60E2EF}"/>
              </a:ext>
            </a:extLst>
          </p:cNvPr>
          <p:cNvSpPr txBox="1"/>
          <p:nvPr userDrawn="1"/>
        </p:nvSpPr>
        <p:spPr>
          <a:xfrm>
            <a:off x="459826" y="1004296"/>
            <a:ext cx="4280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5400" b="0" dirty="0">
                <a:solidFill>
                  <a:schemeClr val="bg1"/>
                </a:solidFill>
                <a:latin typeface="AIA Everest Condensed Medium" panose="00000606000000000000" pitchFamily="50" charset="0"/>
              </a:rPr>
              <a:t>Go with AIA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1F63A56-42B2-52A0-9C71-A28FD50047E5}"/>
              </a:ext>
            </a:extLst>
          </p:cNvPr>
          <p:cNvSpPr txBox="1"/>
          <p:nvPr userDrawn="1"/>
        </p:nvSpPr>
        <p:spPr>
          <a:xfrm>
            <a:off x="463826" y="1855570"/>
            <a:ext cx="4744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400" dirty="0">
                <a:solidFill>
                  <a:schemeClr val="bg1"/>
                </a:solidFill>
                <a:latin typeface="AIA Everest Condensed" panose="00000506000000000000" pitchFamily="50" charset="0"/>
              </a:rPr>
              <a:t>Apply as an AIA Life Planner today.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BEA739-DF1D-48C4-2D23-52C598EE396E}"/>
              </a:ext>
            </a:extLst>
          </p:cNvPr>
          <p:cNvSpPr txBox="1">
            <a:spLocks/>
          </p:cNvSpPr>
          <p:nvPr userDrawn="1"/>
        </p:nvSpPr>
        <p:spPr>
          <a:xfrm>
            <a:off x="675152" y="2912359"/>
            <a:ext cx="293067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600" dirty="0">
                <a:solidFill>
                  <a:srgbClr val="F9F5F6"/>
                </a:solidFill>
                <a:latin typeface="AIA Everest Medium" panose="00000600000000000000" pitchFamily="50" charset="0"/>
              </a:rPr>
              <a:t>Maria D. Clara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4C5030-8BE6-385E-B7C4-1CEF34C709CA}"/>
              </a:ext>
            </a:extLst>
          </p:cNvPr>
          <p:cNvSpPr/>
          <p:nvPr userDrawn="1"/>
        </p:nvSpPr>
        <p:spPr>
          <a:xfrm>
            <a:off x="609600" y="2976075"/>
            <a:ext cx="45719" cy="650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21A425-59E6-A551-C35A-A92B508C8CC5}"/>
              </a:ext>
            </a:extLst>
          </p:cNvPr>
          <p:cNvSpPr txBox="1">
            <a:spLocks/>
          </p:cNvSpPr>
          <p:nvPr userDrawn="1"/>
        </p:nvSpPr>
        <p:spPr>
          <a:xfrm>
            <a:off x="694985" y="3314578"/>
            <a:ext cx="2930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9F5F6"/>
                </a:solidFill>
                <a:latin typeface="AIA Everest" panose="00000500000000000000" pitchFamily="50" charset="0"/>
              </a:rPr>
              <a:t>AIA Life Planner</a:t>
            </a:r>
          </a:p>
        </p:txBody>
      </p:sp>
      <p:pic>
        <p:nvPicPr>
          <p:cNvPr id="19" name="Picture 18" descr="A person holding a tablet&#10;&#10;Description automatically generated">
            <a:extLst>
              <a:ext uri="{FF2B5EF4-FFF2-40B4-BE49-F238E27FC236}">
                <a16:creationId xmlns:a16="http://schemas.microsoft.com/office/drawing/2014/main" id="{88944B63-7E63-09F2-C2A6-01B0B02489E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" t="1670" r="18942" b="15868"/>
          <a:stretch/>
        </p:blipFill>
        <p:spPr>
          <a:xfrm rot="159068">
            <a:off x="631544" y="1410575"/>
            <a:ext cx="8259410" cy="5654721"/>
          </a:xfrm>
          <a:custGeom>
            <a:avLst/>
            <a:gdLst>
              <a:gd name="connsiteX0" fmla="*/ 7383797 w 8259410"/>
              <a:gd name="connsiteY0" fmla="*/ 1701 h 5654721"/>
              <a:gd name="connsiteX1" fmla="*/ 7851954 w 8259410"/>
              <a:gd name="connsiteY1" fmla="*/ 147534 h 5654721"/>
              <a:gd name="connsiteX2" fmla="*/ 7941348 w 8259410"/>
              <a:gd name="connsiteY2" fmla="*/ 241401 h 5654721"/>
              <a:gd name="connsiteX3" fmla="*/ 7960668 w 8259410"/>
              <a:gd name="connsiteY3" fmla="*/ 255902 h 5654721"/>
              <a:gd name="connsiteX4" fmla="*/ 7974432 w 8259410"/>
              <a:gd name="connsiteY4" fmla="*/ 276140 h 5654721"/>
              <a:gd name="connsiteX5" fmla="*/ 8026414 w 8259410"/>
              <a:gd name="connsiteY5" fmla="*/ 330725 h 5654721"/>
              <a:gd name="connsiteX6" fmla="*/ 8088251 w 8259410"/>
              <a:gd name="connsiteY6" fmla="*/ 441985 h 5654721"/>
              <a:gd name="connsiteX7" fmla="*/ 8089270 w 8259410"/>
              <a:gd name="connsiteY7" fmla="*/ 445016 h 5654721"/>
              <a:gd name="connsiteX8" fmla="*/ 8101537 w 8259410"/>
              <a:gd name="connsiteY8" fmla="*/ 463059 h 5654721"/>
              <a:gd name="connsiteX9" fmla="*/ 8160210 w 8259410"/>
              <a:gd name="connsiteY9" fmla="*/ 703812 h 5654721"/>
              <a:gd name="connsiteX10" fmla="*/ 8258867 w 8259410"/>
              <a:gd name="connsiteY10" fmla="*/ 3021822 h 5654721"/>
              <a:gd name="connsiteX11" fmla="*/ 8251469 w 8259410"/>
              <a:gd name="connsiteY11" fmla="*/ 3142185 h 5654721"/>
              <a:gd name="connsiteX12" fmla="*/ 8221417 w 8259410"/>
              <a:gd name="connsiteY12" fmla="*/ 3247332 h 5654721"/>
              <a:gd name="connsiteX13" fmla="*/ 8217505 w 8259410"/>
              <a:gd name="connsiteY13" fmla="*/ 3271554 h 5654721"/>
              <a:gd name="connsiteX14" fmla="*/ 8115468 w 8259410"/>
              <a:gd name="connsiteY14" fmla="*/ 3460841 h 5654721"/>
              <a:gd name="connsiteX15" fmla="*/ 6429320 w 8259410"/>
              <a:gd name="connsiteY15" fmla="*/ 5357017 h 5654721"/>
              <a:gd name="connsiteX16" fmla="*/ 0 w 8259410"/>
              <a:gd name="connsiteY16" fmla="*/ 5654721 h 5654721"/>
              <a:gd name="connsiteX17" fmla="*/ 4672986 w 8259410"/>
              <a:gd name="connsiteY17" fmla="*/ 399663 h 5654721"/>
              <a:gd name="connsiteX18" fmla="*/ 4680310 w 8259410"/>
              <a:gd name="connsiteY18" fmla="*/ 393155 h 5654721"/>
              <a:gd name="connsiteX19" fmla="*/ 4685271 w 8259410"/>
              <a:gd name="connsiteY19" fmla="*/ 384171 h 5654721"/>
              <a:gd name="connsiteX20" fmla="*/ 5070138 w 8259410"/>
              <a:gd name="connsiteY20" fmla="*/ 174597 h 565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59410" h="5654721">
                <a:moveTo>
                  <a:pt x="7383797" y="1701"/>
                </a:moveTo>
                <a:cubicBezTo>
                  <a:pt x="7550364" y="-10748"/>
                  <a:pt x="7717071" y="45895"/>
                  <a:pt x="7851954" y="147534"/>
                </a:cubicBezTo>
                <a:lnTo>
                  <a:pt x="7941348" y="241401"/>
                </a:lnTo>
                <a:lnTo>
                  <a:pt x="7960668" y="255902"/>
                </a:lnTo>
                <a:lnTo>
                  <a:pt x="7974432" y="276140"/>
                </a:lnTo>
                <a:lnTo>
                  <a:pt x="8026414" y="330725"/>
                </a:lnTo>
                <a:cubicBezTo>
                  <a:pt x="8050180" y="365878"/>
                  <a:pt x="8070955" y="403088"/>
                  <a:pt x="8088251" y="441985"/>
                </a:cubicBezTo>
                <a:lnTo>
                  <a:pt x="8089270" y="445016"/>
                </a:lnTo>
                <a:lnTo>
                  <a:pt x="8101537" y="463059"/>
                </a:lnTo>
                <a:cubicBezTo>
                  <a:pt x="8135950" y="538915"/>
                  <a:pt x="8156658" y="620369"/>
                  <a:pt x="8160210" y="703812"/>
                </a:cubicBezTo>
                <a:lnTo>
                  <a:pt x="8258867" y="3021822"/>
                </a:lnTo>
                <a:cubicBezTo>
                  <a:pt x="8260643" y="3063541"/>
                  <a:pt x="8258042" y="3103782"/>
                  <a:pt x="8251469" y="3142185"/>
                </a:cubicBezTo>
                <a:lnTo>
                  <a:pt x="8221417" y="3247332"/>
                </a:lnTo>
                <a:lnTo>
                  <a:pt x="8217505" y="3271554"/>
                </a:lnTo>
                <a:cubicBezTo>
                  <a:pt x="8198600" y="3340814"/>
                  <a:pt x="8164789" y="3405375"/>
                  <a:pt x="8115468" y="3460841"/>
                </a:cubicBezTo>
                <a:lnTo>
                  <a:pt x="6429320" y="5357017"/>
                </a:lnTo>
                <a:lnTo>
                  <a:pt x="0" y="5654721"/>
                </a:lnTo>
                <a:lnTo>
                  <a:pt x="4672986" y="399663"/>
                </a:lnTo>
                <a:lnTo>
                  <a:pt x="4680310" y="393155"/>
                </a:lnTo>
                <a:lnTo>
                  <a:pt x="4685271" y="384171"/>
                </a:lnTo>
                <a:cubicBezTo>
                  <a:pt x="4768697" y="266219"/>
                  <a:pt x="4903574" y="187042"/>
                  <a:pt x="5070138" y="174597"/>
                </a:cubicBezTo>
                <a:close/>
              </a:path>
            </a:pathLst>
          </a:custGeom>
          <a:ln w="139700">
            <a:solidFill>
              <a:schemeClr val="bg1"/>
            </a:solidFill>
          </a:ln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36E04C03-0E33-DAF4-8629-2D3E1C6F7944}"/>
              </a:ext>
            </a:extLst>
          </p:cNvPr>
          <p:cNvGrpSpPr/>
          <p:nvPr userDrawn="1"/>
        </p:nvGrpSpPr>
        <p:grpSpPr>
          <a:xfrm>
            <a:off x="2902591" y="369115"/>
            <a:ext cx="2533475" cy="668080"/>
            <a:chOff x="2885813" y="369115"/>
            <a:chExt cx="2533475" cy="66808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0461892-7D28-40A4-46F8-001B36FF4BB7}"/>
                </a:ext>
              </a:extLst>
            </p:cNvPr>
            <p:cNvSpPr/>
            <p:nvPr userDrawn="1"/>
          </p:nvSpPr>
          <p:spPr>
            <a:xfrm>
              <a:off x="2885813" y="385378"/>
              <a:ext cx="2533475" cy="651817"/>
            </a:xfrm>
            <a:custGeom>
              <a:avLst/>
              <a:gdLst>
                <a:gd name="connsiteX0" fmla="*/ 1779190 w 15551322"/>
                <a:gd name="connsiteY0" fmla="*/ 166359 h 3413590"/>
                <a:gd name="connsiteX1" fmla="*/ 1760079 w 15551322"/>
                <a:gd name="connsiteY1" fmla="*/ 166511 h 3413590"/>
                <a:gd name="connsiteX2" fmla="*/ 1782310 w 15551322"/>
                <a:gd name="connsiteY2" fmla="*/ 166511 h 3413590"/>
                <a:gd name="connsiteX3" fmla="*/ 13571306 w 15551322"/>
                <a:gd name="connsiteY3" fmla="*/ 2218 h 3413590"/>
                <a:gd name="connsiteX4" fmla="*/ 13929234 w 15551322"/>
                <a:gd name="connsiteY4" fmla="*/ 112040 h 3413590"/>
                <a:gd name="connsiteX5" fmla="*/ 15375886 w 15551322"/>
                <a:gd name="connsiteY5" fmla="*/ 1307010 h 3413590"/>
                <a:gd name="connsiteX6" fmla="*/ 15551322 w 15551322"/>
                <a:gd name="connsiteY6" fmla="*/ 1637760 h 3413590"/>
                <a:gd name="connsiteX7" fmla="*/ 15541998 w 15551322"/>
                <a:gd name="connsiteY7" fmla="*/ 1733397 h 3413590"/>
                <a:gd name="connsiteX8" fmla="*/ 15543736 w 15551322"/>
                <a:gd name="connsiteY8" fmla="*/ 1751222 h 3413590"/>
                <a:gd name="connsiteX9" fmla="*/ 15538546 w 15551322"/>
                <a:gd name="connsiteY9" fmla="*/ 1768793 h 3413590"/>
                <a:gd name="connsiteX10" fmla="*/ 15533124 w 15551322"/>
                <a:gd name="connsiteY10" fmla="*/ 1824404 h 3413590"/>
                <a:gd name="connsiteX11" fmla="*/ 15496622 w 15551322"/>
                <a:gd name="connsiteY11" fmla="*/ 1913351 h 3413590"/>
                <a:gd name="connsiteX12" fmla="*/ 15495246 w 15551322"/>
                <a:gd name="connsiteY12" fmla="*/ 1915408 h 3413590"/>
                <a:gd name="connsiteX13" fmla="*/ 15490618 w 15551322"/>
                <a:gd name="connsiteY13" fmla="*/ 1931072 h 3413590"/>
                <a:gd name="connsiteX14" fmla="*/ 15368298 w 15551322"/>
                <a:gd name="connsiteY14" fmla="*/ 2081972 h 3413590"/>
                <a:gd name="connsiteX15" fmla="*/ 13921648 w 15551322"/>
                <a:gd name="connsiteY15" fmla="*/ 3276941 h 3413590"/>
                <a:gd name="connsiteX16" fmla="*/ 13839310 w 15551322"/>
                <a:gd name="connsiteY16" fmla="*/ 3332063 h 3413590"/>
                <a:gd name="connsiteX17" fmla="*/ 13753772 w 15551322"/>
                <a:gd name="connsiteY17" fmla="*/ 3367166 h 3413590"/>
                <a:gd name="connsiteX18" fmla="*/ 13735804 w 15551322"/>
                <a:gd name="connsiteY18" fmla="*/ 3376920 h 3413590"/>
                <a:gd name="connsiteX19" fmla="*/ 13554170 w 15551322"/>
                <a:gd name="connsiteY19" fmla="*/ 3413590 h 3413590"/>
                <a:gd name="connsiteX20" fmla="*/ 466631 w 15551322"/>
                <a:gd name="connsiteY20" fmla="*/ 3413590 h 3413590"/>
                <a:gd name="connsiteX21" fmla="*/ 0 w 15551322"/>
                <a:gd name="connsiteY21" fmla="*/ 2946959 h 3413590"/>
                <a:gd name="connsiteX22" fmla="*/ 0 w 15551322"/>
                <a:gd name="connsiteY22" fmla="*/ 469673 h 3413590"/>
                <a:gd name="connsiteX23" fmla="*/ 466631 w 15551322"/>
                <a:gd name="connsiteY23" fmla="*/ 3042 h 3413590"/>
                <a:gd name="connsiteX24" fmla="*/ 13554170 w 15551322"/>
                <a:gd name="connsiteY24" fmla="*/ 3042 h 3413590"/>
                <a:gd name="connsiteX25" fmla="*/ 13562618 w 15551322"/>
                <a:gd name="connsiteY25" fmla="*/ 3894 h 34135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5551322" h="3413590">
                  <a:moveTo>
                    <a:pt x="1779190" y="166359"/>
                  </a:moveTo>
                  <a:lnTo>
                    <a:pt x="1760079" y="166511"/>
                  </a:lnTo>
                  <a:lnTo>
                    <a:pt x="1782310" y="166511"/>
                  </a:lnTo>
                  <a:close/>
                  <a:moveTo>
                    <a:pt x="13571306" y="2218"/>
                  </a:moveTo>
                  <a:cubicBezTo>
                    <a:pt x="13695932" y="-9656"/>
                    <a:pt x="13825088" y="26013"/>
                    <a:pt x="13929234" y="112040"/>
                  </a:cubicBezTo>
                  <a:lnTo>
                    <a:pt x="15375886" y="1307010"/>
                  </a:lnTo>
                  <a:cubicBezTo>
                    <a:pt x="15480032" y="1393037"/>
                    <a:pt x="15539450" y="1513134"/>
                    <a:pt x="15551322" y="1637760"/>
                  </a:cubicBezTo>
                  <a:lnTo>
                    <a:pt x="15541998" y="1733397"/>
                  </a:lnTo>
                  <a:lnTo>
                    <a:pt x="15543736" y="1751222"/>
                  </a:lnTo>
                  <a:lnTo>
                    <a:pt x="15538546" y="1768793"/>
                  </a:lnTo>
                  <a:lnTo>
                    <a:pt x="15533124" y="1824404"/>
                  </a:lnTo>
                  <a:cubicBezTo>
                    <a:pt x="15524030" y="1854847"/>
                    <a:pt x="15511878" y="1884649"/>
                    <a:pt x="15496622" y="1913351"/>
                  </a:cubicBezTo>
                  <a:lnTo>
                    <a:pt x="15495246" y="1915408"/>
                  </a:lnTo>
                  <a:lnTo>
                    <a:pt x="15490618" y="1931072"/>
                  </a:lnTo>
                  <a:cubicBezTo>
                    <a:pt x="15461262" y="1987428"/>
                    <a:pt x="15420372" y="2038958"/>
                    <a:pt x="15368298" y="2081972"/>
                  </a:cubicBezTo>
                  <a:lnTo>
                    <a:pt x="13921648" y="3276941"/>
                  </a:lnTo>
                  <a:cubicBezTo>
                    <a:pt x="13895612" y="3298448"/>
                    <a:pt x="13868012" y="3316807"/>
                    <a:pt x="13839310" y="3332063"/>
                  </a:cubicBezTo>
                  <a:lnTo>
                    <a:pt x="13753772" y="3367166"/>
                  </a:lnTo>
                  <a:lnTo>
                    <a:pt x="13735804" y="3376920"/>
                  </a:lnTo>
                  <a:cubicBezTo>
                    <a:pt x="13679976" y="3400533"/>
                    <a:pt x="13618598" y="3413590"/>
                    <a:pt x="13554170" y="3413590"/>
                  </a:cubicBezTo>
                  <a:lnTo>
                    <a:pt x="466631" y="3413590"/>
                  </a:lnTo>
                  <a:cubicBezTo>
                    <a:pt x="208918" y="3413590"/>
                    <a:pt x="0" y="3204672"/>
                    <a:pt x="0" y="2946959"/>
                  </a:cubicBezTo>
                  <a:lnTo>
                    <a:pt x="0" y="469673"/>
                  </a:lnTo>
                  <a:cubicBezTo>
                    <a:pt x="0" y="211960"/>
                    <a:pt x="208918" y="3042"/>
                    <a:pt x="466631" y="3042"/>
                  </a:cubicBezTo>
                  <a:lnTo>
                    <a:pt x="13554170" y="3042"/>
                  </a:lnTo>
                  <a:lnTo>
                    <a:pt x="13562618" y="389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>
                <a:lnSpc>
                  <a:spcPts val="3840"/>
                </a:lnSpc>
                <a:spcBef>
                  <a:spcPts val="6000"/>
                </a:spcBef>
                <a:spcAft>
                  <a:spcPts val="3200"/>
                </a:spcAft>
              </a:pPr>
              <a:endParaRPr lang="en-MY" sz="3200" dirty="0">
                <a:solidFill>
                  <a:srgbClr val="D30F44"/>
                </a:solidFill>
                <a:latin typeface="Against History" pitchFamily="2" charset="0"/>
              </a:endParaRP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747BDDD-38EB-748B-7CB9-16E0100D1D02}"/>
                </a:ext>
              </a:extLst>
            </p:cNvPr>
            <p:cNvSpPr txBox="1"/>
            <p:nvPr userDrawn="1"/>
          </p:nvSpPr>
          <p:spPr>
            <a:xfrm>
              <a:off x="2910980" y="369115"/>
              <a:ext cx="228180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MY" sz="3600" dirty="0">
                  <a:solidFill>
                    <a:srgbClr val="D30F44"/>
                  </a:solidFill>
                  <a:latin typeface="Against History" pitchFamily="2" charset="0"/>
                </a:rPr>
                <a:t>You want to be</a:t>
              </a:r>
              <a:endParaRPr lang="en-MY" sz="3600" dirty="0"/>
            </a:p>
          </p:txBody>
        </p:sp>
      </p:grpSp>
      <p:pic>
        <p:nvPicPr>
          <p:cNvPr id="8" name="Picture 7" descr="A person holding a tablet&#10;&#10;Description automatically generated">
            <a:extLst>
              <a:ext uri="{FF2B5EF4-FFF2-40B4-BE49-F238E27FC236}">
                <a16:creationId xmlns:a16="http://schemas.microsoft.com/office/drawing/2014/main" id="{E8136742-CBBE-A667-AE61-E7A864B3AF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" t="1670" r="18942" b="15868"/>
          <a:stretch/>
        </p:blipFill>
        <p:spPr>
          <a:xfrm rot="159068">
            <a:off x="621459" y="1424857"/>
            <a:ext cx="8259410" cy="5654721"/>
          </a:xfrm>
          <a:custGeom>
            <a:avLst/>
            <a:gdLst>
              <a:gd name="connsiteX0" fmla="*/ 7383797 w 8259410"/>
              <a:gd name="connsiteY0" fmla="*/ 1701 h 5654721"/>
              <a:gd name="connsiteX1" fmla="*/ 7851954 w 8259410"/>
              <a:gd name="connsiteY1" fmla="*/ 147534 h 5654721"/>
              <a:gd name="connsiteX2" fmla="*/ 7941348 w 8259410"/>
              <a:gd name="connsiteY2" fmla="*/ 241401 h 5654721"/>
              <a:gd name="connsiteX3" fmla="*/ 7960668 w 8259410"/>
              <a:gd name="connsiteY3" fmla="*/ 255902 h 5654721"/>
              <a:gd name="connsiteX4" fmla="*/ 7974432 w 8259410"/>
              <a:gd name="connsiteY4" fmla="*/ 276140 h 5654721"/>
              <a:gd name="connsiteX5" fmla="*/ 8026414 w 8259410"/>
              <a:gd name="connsiteY5" fmla="*/ 330725 h 5654721"/>
              <a:gd name="connsiteX6" fmla="*/ 8088251 w 8259410"/>
              <a:gd name="connsiteY6" fmla="*/ 441985 h 5654721"/>
              <a:gd name="connsiteX7" fmla="*/ 8089270 w 8259410"/>
              <a:gd name="connsiteY7" fmla="*/ 445016 h 5654721"/>
              <a:gd name="connsiteX8" fmla="*/ 8101537 w 8259410"/>
              <a:gd name="connsiteY8" fmla="*/ 463059 h 5654721"/>
              <a:gd name="connsiteX9" fmla="*/ 8160210 w 8259410"/>
              <a:gd name="connsiteY9" fmla="*/ 703812 h 5654721"/>
              <a:gd name="connsiteX10" fmla="*/ 8258867 w 8259410"/>
              <a:gd name="connsiteY10" fmla="*/ 3021822 h 5654721"/>
              <a:gd name="connsiteX11" fmla="*/ 8251469 w 8259410"/>
              <a:gd name="connsiteY11" fmla="*/ 3142185 h 5654721"/>
              <a:gd name="connsiteX12" fmla="*/ 8221417 w 8259410"/>
              <a:gd name="connsiteY12" fmla="*/ 3247332 h 5654721"/>
              <a:gd name="connsiteX13" fmla="*/ 8217505 w 8259410"/>
              <a:gd name="connsiteY13" fmla="*/ 3271554 h 5654721"/>
              <a:gd name="connsiteX14" fmla="*/ 8115468 w 8259410"/>
              <a:gd name="connsiteY14" fmla="*/ 3460841 h 5654721"/>
              <a:gd name="connsiteX15" fmla="*/ 6429320 w 8259410"/>
              <a:gd name="connsiteY15" fmla="*/ 5357017 h 5654721"/>
              <a:gd name="connsiteX16" fmla="*/ 0 w 8259410"/>
              <a:gd name="connsiteY16" fmla="*/ 5654721 h 5654721"/>
              <a:gd name="connsiteX17" fmla="*/ 4672986 w 8259410"/>
              <a:gd name="connsiteY17" fmla="*/ 399663 h 5654721"/>
              <a:gd name="connsiteX18" fmla="*/ 4680310 w 8259410"/>
              <a:gd name="connsiteY18" fmla="*/ 393155 h 5654721"/>
              <a:gd name="connsiteX19" fmla="*/ 4685271 w 8259410"/>
              <a:gd name="connsiteY19" fmla="*/ 384171 h 5654721"/>
              <a:gd name="connsiteX20" fmla="*/ 5070138 w 8259410"/>
              <a:gd name="connsiteY20" fmla="*/ 174597 h 565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59410" h="5654721">
                <a:moveTo>
                  <a:pt x="7383797" y="1701"/>
                </a:moveTo>
                <a:cubicBezTo>
                  <a:pt x="7550364" y="-10748"/>
                  <a:pt x="7717071" y="45895"/>
                  <a:pt x="7851954" y="147534"/>
                </a:cubicBezTo>
                <a:lnTo>
                  <a:pt x="7941348" y="241401"/>
                </a:lnTo>
                <a:lnTo>
                  <a:pt x="7960668" y="255902"/>
                </a:lnTo>
                <a:lnTo>
                  <a:pt x="7974432" y="276140"/>
                </a:lnTo>
                <a:lnTo>
                  <a:pt x="8026414" y="330725"/>
                </a:lnTo>
                <a:cubicBezTo>
                  <a:pt x="8050180" y="365878"/>
                  <a:pt x="8070955" y="403088"/>
                  <a:pt x="8088251" y="441985"/>
                </a:cubicBezTo>
                <a:lnTo>
                  <a:pt x="8089270" y="445016"/>
                </a:lnTo>
                <a:lnTo>
                  <a:pt x="8101537" y="463059"/>
                </a:lnTo>
                <a:cubicBezTo>
                  <a:pt x="8135950" y="538915"/>
                  <a:pt x="8156658" y="620369"/>
                  <a:pt x="8160210" y="703812"/>
                </a:cubicBezTo>
                <a:lnTo>
                  <a:pt x="8258867" y="3021822"/>
                </a:lnTo>
                <a:cubicBezTo>
                  <a:pt x="8260643" y="3063541"/>
                  <a:pt x="8258042" y="3103782"/>
                  <a:pt x="8251469" y="3142185"/>
                </a:cubicBezTo>
                <a:lnTo>
                  <a:pt x="8221417" y="3247332"/>
                </a:lnTo>
                <a:lnTo>
                  <a:pt x="8217505" y="3271554"/>
                </a:lnTo>
                <a:cubicBezTo>
                  <a:pt x="8198600" y="3340814"/>
                  <a:pt x="8164789" y="3405375"/>
                  <a:pt x="8115468" y="3460841"/>
                </a:cubicBezTo>
                <a:lnTo>
                  <a:pt x="6429320" y="5357017"/>
                </a:lnTo>
                <a:lnTo>
                  <a:pt x="0" y="5654721"/>
                </a:lnTo>
                <a:lnTo>
                  <a:pt x="4672986" y="399663"/>
                </a:lnTo>
                <a:lnTo>
                  <a:pt x="4680310" y="393155"/>
                </a:lnTo>
                <a:lnTo>
                  <a:pt x="4685271" y="384171"/>
                </a:lnTo>
                <a:cubicBezTo>
                  <a:pt x="4768697" y="266219"/>
                  <a:pt x="4903574" y="187042"/>
                  <a:pt x="5070138" y="174597"/>
                </a:cubicBezTo>
                <a:close/>
              </a:path>
            </a:pathLst>
          </a:custGeom>
          <a:ln w="76200">
            <a:solidFill>
              <a:srgbClr val="D30F44"/>
            </a:solidFill>
          </a:ln>
        </p:spPr>
      </p:pic>
    </p:spTree>
    <p:extLst>
      <p:ext uri="{BB962C8B-B14F-4D97-AF65-F5344CB8AC3E}">
        <p14:creationId xmlns:p14="http://schemas.microsoft.com/office/powerpoint/2010/main" val="1933370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2486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13999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99292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95C5C-AF5F-45DF-A868-9AB302C11FBB}" type="datetimeFigureOut">
              <a:rPr lang="en-MY" smtClean="0"/>
              <a:t>10/9/2024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A1CDE-E23F-4B33-96E0-7BEB5E0C0F59}" type="slidenum">
              <a:rPr lang="en-MY" smtClean="0"/>
              <a:t>‹#›</a:t>
            </a:fld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BC738B-72C0-5F9B-BCE8-A98205F3357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72580"/>
            <a:ext cx="715963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MY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[AIA - INTERNAL]</a:t>
            </a:r>
          </a:p>
        </p:txBody>
      </p:sp>
    </p:spTree>
    <p:extLst>
      <p:ext uri="{BB962C8B-B14F-4D97-AF65-F5344CB8AC3E}">
        <p14:creationId xmlns:p14="http://schemas.microsoft.com/office/powerpoint/2010/main" val="1709437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483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C8C5BBC3-91C8-0997-E9B0-F701ACB747DE}"/>
              </a:ext>
            </a:extLst>
          </p:cNvPr>
          <p:cNvSpPr/>
          <p:nvPr/>
        </p:nvSpPr>
        <p:spPr>
          <a:xfrm>
            <a:off x="609600" y="2961787"/>
            <a:ext cx="45719" cy="6509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0319A57-B6BE-B8EE-C45F-252A30E326D6}"/>
              </a:ext>
            </a:extLst>
          </p:cNvPr>
          <p:cNvSpPr txBox="1">
            <a:spLocks/>
          </p:cNvSpPr>
          <p:nvPr/>
        </p:nvSpPr>
        <p:spPr>
          <a:xfrm>
            <a:off x="694985" y="3286002"/>
            <a:ext cx="2930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dirty="0">
                <a:solidFill>
                  <a:srgbClr val="F9F5F6"/>
                </a:solidFill>
                <a:latin typeface="AIA Everest" panose="00000500000000000000" pitchFamily="50" charset="0"/>
              </a:rPr>
              <a:t>AIA Life Planner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E16A70-E979-7D95-3CCC-8AE9013710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MY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9688531-8212-238A-97DA-D798E44ADB1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5" r="1325"/>
          <a:stretch/>
        </p:blipFill>
        <p:spPr>
          <a:xfrm rot="150701">
            <a:off x="631544" y="1410575"/>
            <a:ext cx="8259410" cy="5654721"/>
          </a:xfrm>
          <a:custGeom>
            <a:avLst/>
            <a:gdLst>
              <a:gd name="connsiteX0" fmla="*/ 7383797 w 8259410"/>
              <a:gd name="connsiteY0" fmla="*/ 1701 h 5654721"/>
              <a:gd name="connsiteX1" fmla="*/ 7851954 w 8259410"/>
              <a:gd name="connsiteY1" fmla="*/ 147534 h 5654721"/>
              <a:gd name="connsiteX2" fmla="*/ 7941348 w 8259410"/>
              <a:gd name="connsiteY2" fmla="*/ 241401 h 5654721"/>
              <a:gd name="connsiteX3" fmla="*/ 7960668 w 8259410"/>
              <a:gd name="connsiteY3" fmla="*/ 255902 h 5654721"/>
              <a:gd name="connsiteX4" fmla="*/ 7974432 w 8259410"/>
              <a:gd name="connsiteY4" fmla="*/ 276140 h 5654721"/>
              <a:gd name="connsiteX5" fmla="*/ 8026414 w 8259410"/>
              <a:gd name="connsiteY5" fmla="*/ 330725 h 5654721"/>
              <a:gd name="connsiteX6" fmla="*/ 8088251 w 8259410"/>
              <a:gd name="connsiteY6" fmla="*/ 441985 h 5654721"/>
              <a:gd name="connsiteX7" fmla="*/ 8089270 w 8259410"/>
              <a:gd name="connsiteY7" fmla="*/ 445016 h 5654721"/>
              <a:gd name="connsiteX8" fmla="*/ 8101537 w 8259410"/>
              <a:gd name="connsiteY8" fmla="*/ 463059 h 5654721"/>
              <a:gd name="connsiteX9" fmla="*/ 8160210 w 8259410"/>
              <a:gd name="connsiteY9" fmla="*/ 703812 h 5654721"/>
              <a:gd name="connsiteX10" fmla="*/ 8258867 w 8259410"/>
              <a:gd name="connsiteY10" fmla="*/ 3021822 h 5654721"/>
              <a:gd name="connsiteX11" fmla="*/ 8251469 w 8259410"/>
              <a:gd name="connsiteY11" fmla="*/ 3142185 h 5654721"/>
              <a:gd name="connsiteX12" fmla="*/ 8221417 w 8259410"/>
              <a:gd name="connsiteY12" fmla="*/ 3247332 h 5654721"/>
              <a:gd name="connsiteX13" fmla="*/ 8217505 w 8259410"/>
              <a:gd name="connsiteY13" fmla="*/ 3271554 h 5654721"/>
              <a:gd name="connsiteX14" fmla="*/ 8115468 w 8259410"/>
              <a:gd name="connsiteY14" fmla="*/ 3460841 h 5654721"/>
              <a:gd name="connsiteX15" fmla="*/ 6429320 w 8259410"/>
              <a:gd name="connsiteY15" fmla="*/ 5357017 h 5654721"/>
              <a:gd name="connsiteX16" fmla="*/ 0 w 8259410"/>
              <a:gd name="connsiteY16" fmla="*/ 5654721 h 5654721"/>
              <a:gd name="connsiteX17" fmla="*/ 4672986 w 8259410"/>
              <a:gd name="connsiteY17" fmla="*/ 399663 h 5654721"/>
              <a:gd name="connsiteX18" fmla="*/ 4680310 w 8259410"/>
              <a:gd name="connsiteY18" fmla="*/ 393155 h 5654721"/>
              <a:gd name="connsiteX19" fmla="*/ 4685271 w 8259410"/>
              <a:gd name="connsiteY19" fmla="*/ 384171 h 5654721"/>
              <a:gd name="connsiteX20" fmla="*/ 5070138 w 8259410"/>
              <a:gd name="connsiteY20" fmla="*/ 174597 h 56547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8259410" h="5654721">
                <a:moveTo>
                  <a:pt x="7383797" y="1701"/>
                </a:moveTo>
                <a:cubicBezTo>
                  <a:pt x="7550364" y="-10748"/>
                  <a:pt x="7717071" y="45895"/>
                  <a:pt x="7851954" y="147534"/>
                </a:cubicBezTo>
                <a:lnTo>
                  <a:pt x="7941348" y="241401"/>
                </a:lnTo>
                <a:lnTo>
                  <a:pt x="7960668" y="255902"/>
                </a:lnTo>
                <a:lnTo>
                  <a:pt x="7974432" y="276140"/>
                </a:lnTo>
                <a:lnTo>
                  <a:pt x="8026414" y="330725"/>
                </a:lnTo>
                <a:cubicBezTo>
                  <a:pt x="8050180" y="365878"/>
                  <a:pt x="8070955" y="403088"/>
                  <a:pt x="8088251" y="441985"/>
                </a:cubicBezTo>
                <a:lnTo>
                  <a:pt x="8089270" y="445016"/>
                </a:lnTo>
                <a:lnTo>
                  <a:pt x="8101537" y="463059"/>
                </a:lnTo>
                <a:cubicBezTo>
                  <a:pt x="8135950" y="538915"/>
                  <a:pt x="8156658" y="620369"/>
                  <a:pt x="8160210" y="703812"/>
                </a:cubicBezTo>
                <a:lnTo>
                  <a:pt x="8258867" y="3021822"/>
                </a:lnTo>
                <a:cubicBezTo>
                  <a:pt x="8260643" y="3063541"/>
                  <a:pt x="8258042" y="3103782"/>
                  <a:pt x="8251469" y="3142185"/>
                </a:cubicBezTo>
                <a:lnTo>
                  <a:pt x="8221417" y="3247332"/>
                </a:lnTo>
                <a:lnTo>
                  <a:pt x="8217505" y="3271554"/>
                </a:lnTo>
                <a:cubicBezTo>
                  <a:pt x="8198600" y="3340814"/>
                  <a:pt x="8164789" y="3405375"/>
                  <a:pt x="8115468" y="3460841"/>
                </a:cubicBezTo>
                <a:lnTo>
                  <a:pt x="6429320" y="5357017"/>
                </a:lnTo>
                <a:lnTo>
                  <a:pt x="0" y="5654721"/>
                </a:lnTo>
                <a:lnTo>
                  <a:pt x="4672986" y="399663"/>
                </a:lnTo>
                <a:lnTo>
                  <a:pt x="4680310" y="393155"/>
                </a:lnTo>
                <a:lnTo>
                  <a:pt x="4685271" y="384171"/>
                </a:lnTo>
                <a:cubicBezTo>
                  <a:pt x="4768697" y="266219"/>
                  <a:pt x="4903574" y="187042"/>
                  <a:pt x="5070138" y="174597"/>
                </a:cubicBezTo>
                <a:close/>
              </a:path>
            </a:pathLst>
          </a:cu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FF08DD2-C685-2CA2-8326-E7CF3BC892B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86643" y="4486048"/>
            <a:ext cx="1886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MY" dirty="0"/>
              <a:t>Right click</a:t>
            </a:r>
          </a:p>
          <a:p>
            <a:pPr marL="285750" indent="-285750">
              <a:buFontTx/>
              <a:buChar char="-"/>
            </a:pPr>
            <a:r>
              <a:rPr lang="en-MY" dirty="0"/>
              <a:t>Change Picture</a:t>
            </a:r>
          </a:p>
        </p:txBody>
      </p:sp>
    </p:spTree>
    <p:extLst>
      <p:ext uri="{BB962C8B-B14F-4D97-AF65-F5344CB8AC3E}">
        <p14:creationId xmlns:p14="http://schemas.microsoft.com/office/powerpoint/2010/main" val="2826513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7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Against History</vt:lpstr>
      <vt:lpstr>AIA Everest</vt:lpstr>
      <vt:lpstr>AIA Everest Condensed</vt:lpstr>
      <vt:lpstr>AIA Everest Condensed Medium</vt:lpstr>
      <vt:lpstr>AIA Everest Medium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Cacao, Josias [External]</dc:creator>
  <cp:lastModifiedBy>Cacao, Josias [External]</cp:lastModifiedBy>
  <cp:revision>7</cp:revision>
  <dcterms:created xsi:type="dcterms:W3CDTF">2024-09-09T01:11:22Z</dcterms:created>
  <dcterms:modified xsi:type="dcterms:W3CDTF">2024-09-10T06:28:26Z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ce0ae7d-b8fe-44ed-a8f3-b165aaa704f8_Enabled">
    <vt:lpwstr>true</vt:lpwstr>
  </property>
  <property fmtid="{D5CDD505-2E9C-101B-9397-08002B2CF9AE}" pid="3" name="MSIP_Label_7ce0ae7d-b8fe-44ed-a8f3-b165aaa704f8_SetDate">
    <vt:lpwstr>2024-09-09T02:03:41Z</vt:lpwstr>
  </property>
  <property fmtid="{D5CDD505-2E9C-101B-9397-08002B2CF9AE}" pid="4" name="MSIP_Label_7ce0ae7d-b8fe-44ed-a8f3-b165aaa704f8_Method">
    <vt:lpwstr>Standard</vt:lpwstr>
  </property>
  <property fmtid="{D5CDD505-2E9C-101B-9397-08002B2CF9AE}" pid="5" name="MSIP_Label_7ce0ae7d-b8fe-44ed-a8f3-b165aaa704f8_Name">
    <vt:lpwstr>Restricted</vt:lpwstr>
  </property>
  <property fmtid="{D5CDD505-2E9C-101B-9397-08002B2CF9AE}" pid="6" name="MSIP_Label_7ce0ae7d-b8fe-44ed-a8f3-b165aaa704f8_SiteId">
    <vt:lpwstr>7f2c1900-9fd4-4b89-91d3-79a649996f0a</vt:lpwstr>
  </property>
  <property fmtid="{D5CDD505-2E9C-101B-9397-08002B2CF9AE}" pid="7" name="MSIP_Label_7ce0ae7d-b8fe-44ed-a8f3-b165aaa704f8_ActionId">
    <vt:lpwstr>b22a523e-a05f-44de-aa80-94aba270879a</vt:lpwstr>
  </property>
  <property fmtid="{D5CDD505-2E9C-101B-9397-08002B2CF9AE}" pid="8" name="MSIP_Label_7ce0ae7d-b8fe-44ed-a8f3-b165aaa704f8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[AIA - INTERNAL]</vt:lpwstr>
  </property>
</Properties>
</file>