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F44"/>
    <a:srgbClr val="F5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16976-6492-4ACC-9D72-0016575556C4}" v="9" dt="2024-09-10T06:43:42.019"/>
    <p1510:client id="{5E14B1B7-5517-4F6A-8CBB-3612417239CC}" v="115" dt="2024-09-09T08:06:0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26E38BB-4E43-26EC-4E26-D91109ABB227}"/>
              </a:ext>
            </a:extLst>
          </p:cNvPr>
          <p:cNvSpPr txBox="1"/>
          <p:nvPr userDrawn="1"/>
        </p:nvSpPr>
        <p:spPr>
          <a:xfrm>
            <a:off x="-3035989" y="40143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3D11BBFB-13EF-F9AD-AAF4-CAB1AB1A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42A1E2A-81EA-40A3-6AAB-DBE613D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B1A2BB2-D247-0530-7388-15BAB372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  <p:pic>
        <p:nvPicPr>
          <p:cNvPr id="24" name="Picture 23" descr="A room with a plant in front of it&#10;&#10;Description automatically generated">
            <a:extLst>
              <a:ext uri="{FF2B5EF4-FFF2-40B4-BE49-F238E27FC236}">
                <a16:creationId xmlns:a16="http://schemas.microsoft.com/office/drawing/2014/main" id="{488B25CC-7FC4-92D5-852B-67894CD1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4836" r="1533" b="2534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AAE0A2-89F1-D35C-4DC5-8D87670F9287}"/>
              </a:ext>
            </a:extLst>
          </p:cNvPr>
          <p:cNvSpPr/>
          <p:nvPr userDrawn="1"/>
        </p:nvSpPr>
        <p:spPr>
          <a:xfrm>
            <a:off x="1" y="0"/>
            <a:ext cx="5130800" cy="6858000"/>
          </a:xfrm>
          <a:prstGeom prst="rect">
            <a:avLst/>
          </a:prstGeom>
          <a:gradFill>
            <a:gsLst>
              <a:gs pos="7000">
                <a:schemeClr val="tx1">
                  <a:lumMod val="95000"/>
                  <a:lumOff val="5000"/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29" name="Picture 28" descr="A white arrow on a black background&#10;&#10;Description automatically generated">
            <a:extLst>
              <a:ext uri="{FF2B5EF4-FFF2-40B4-BE49-F238E27FC236}">
                <a16:creationId xmlns:a16="http://schemas.microsoft.com/office/drawing/2014/main" id="{AA88F628-2E52-E1CD-1278-91D0CD04B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39185" r="3502" b="38490"/>
          <a:stretch/>
        </p:blipFill>
        <p:spPr>
          <a:xfrm>
            <a:off x="530058" y="1579119"/>
            <a:ext cx="4214191" cy="8165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D0F1078-9EBF-7F0A-928E-F57CC4E77FB8}"/>
              </a:ext>
            </a:extLst>
          </p:cNvPr>
          <p:cNvSpPr txBox="1"/>
          <p:nvPr/>
        </p:nvSpPr>
        <p:spPr>
          <a:xfrm>
            <a:off x="534659" y="3845509"/>
            <a:ext cx="290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A Everest" panose="00000500000000000000" pitchFamily="50" charset="0"/>
              </a:rPr>
              <a:t>AIA Life Planner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AE1467-0EF9-3B15-D68B-86A0E4B4D393}"/>
              </a:ext>
            </a:extLst>
          </p:cNvPr>
          <p:cNvGrpSpPr/>
          <p:nvPr userDrawn="1"/>
        </p:nvGrpSpPr>
        <p:grpSpPr>
          <a:xfrm>
            <a:off x="553999" y="5435483"/>
            <a:ext cx="3413994" cy="791102"/>
            <a:chOff x="753388" y="5452416"/>
            <a:chExt cx="3413994" cy="7911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76CC41-150D-FA9F-62E8-E1B62BA43C56}"/>
                </a:ext>
              </a:extLst>
            </p:cNvPr>
            <p:cNvSpPr txBox="1"/>
            <p:nvPr/>
          </p:nvSpPr>
          <p:spPr>
            <a:xfrm>
              <a:off x="753388" y="5452416"/>
              <a:ext cx="1429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 Medium" panose="00000600000000000000" pitchFamily="50" charset="0"/>
                </a:rPr>
                <a:t>Go with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964282-DE76-717D-0258-9D4C41E5EFE0}"/>
                </a:ext>
              </a:extLst>
            </p:cNvPr>
            <p:cNvSpPr txBox="1"/>
            <p:nvPr/>
          </p:nvSpPr>
          <p:spPr>
            <a:xfrm>
              <a:off x="774012" y="5843408"/>
              <a:ext cx="3393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" panose="00000500000000000000" pitchFamily="50" charset="0"/>
                </a:rPr>
                <a:t>Be an AIA Life Planner today.</a:t>
              </a:r>
            </a:p>
          </p:txBody>
        </p: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7D4A4AE-8823-861F-673B-9C3F91AC8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820" y="3445698"/>
            <a:ext cx="3974629" cy="53022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  <a:latin typeface="AIA Everest Medium" panose="000006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A Everest Medium" panose="00000600000000000000" pitchFamily="50" charset="0"/>
              </a:rPr>
              <a:t>Insert your name here</a:t>
            </a:r>
            <a:endParaRPr lang="en-MY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A Everest Medium" panose="00000600000000000000" pitchFamily="50" charset="0"/>
            </a:endParaRP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6537B4B9-C02C-B826-CFBF-E9F2B6F6AB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49" y="5525459"/>
            <a:ext cx="768651" cy="293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9D69F7-E3A7-C8E2-DCC7-EB1D4B4106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888" y="1743075"/>
            <a:ext cx="3175000" cy="477838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03F3B-DF36-271F-5AA3-C767CBC3E8B3}"/>
              </a:ext>
            </a:extLst>
          </p:cNvPr>
          <p:cNvSpPr txBox="1"/>
          <p:nvPr userDrawn="1"/>
        </p:nvSpPr>
        <p:spPr>
          <a:xfrm>
            <a:off x="601784" y="472291"/>
            <a:ext cx="421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200" b="0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I go where</a:t>
            </a:r>
          </a:p>
        </p:txBody>
      </p:sp>
    </p:spTree>
    <p:extLst>
      <p:ext uri="{BB962C8B-B14F-4D97-AF65-F5344CB8AC3E}">
        <p14:creationId xmlns:p14="http://schemas.microsoft.com/office/powerpoint/2010/main" val="400585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15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161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97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21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93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071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6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Picture 4" descr="A room with a plant in front of it&#10;&#10;Description automatically generated">
            <a:extLst>
              <a:ext uri="{FF2B5EF4-FFF2-40B4-BE49-F238E27FC236}">
                <a16:creationId xmlns:a16="http://schemas.microsoft.com/office/drawing/2014/main" id="{00BD37A4-061D-8716-E0D3-73C4E21F5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4836" r="1533" b="2534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FAD64F-9A6B-7097-004A-7571FAE9A36F}"/>
              </a:ext>
            </a:extLst>
          </p:cNvPr>
          <p:cNvSpPr/>
          <p:nvPr userDrawn="1"/>
        </p:nvSpPr>
        <p:spPr>
          <a:xfrm>
            <a:off x="0" y="0"/>
            <a:ext cx="5130800" cy="6858000"/>
          </a:xfrm>
          <a:prstGeom prst="rect">
            <a:avLst/>
          </a:prstGeom>
          <a:gradFill>
            <a:gsLst>
              <a:gs pos="7000">
                <a:schemeClr val="tx1">
                  <a:lumMod val="95000"/>
                  <a:lumOff val="5000"/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35611-06A8-3846-B4F1-56C5EF8AF7A8}"/>
              </a:ext>
            </a:extLst>
          </p:cNvPr>
          <p:cNvSpPr txBox="1"/>
          <p:nvPr userDrawn="1"/>
        </p:nvSpPr>
        <p:spPr>
          <a:xfrm>
            <a:off x="601784" y="472291"/>
            <a:ext cx="421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200" b="0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I go where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09D608-52E2-263E-12AD-23CD36C3E698}"/>
              </a:ext>
            </a:extLst>
          </p:cNvPr>
          <p:cNvGrpSpPr/>
          <p:nvPr userDrawn="1"/>
        </p:nvGrpSpPr>
        <p:grpSpPr>
          <a:xfrm>
            <a:off x="588780" y="3328139"/>
            <a:ext cx="3738934" cy="973253"/>
            <a:chOff x="746098" y="2621280"/>
            <a:chExt cx="3738934" cy="9732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245316-B814-FDBB-F503-D1F812304F21}"/>
                </a:ext>
              </a:extLst>
            </p:cNvPr>
            <p:cNvSpPr txBox="1"/>
            <p:nvPr userDrawn="1"/>
          </p:nvSpPr>
          <p:spPr>
            <a:xfrm>
              <a:off x="746098" y="2621280"/>
              <a:ext cx="3738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 Medium" panose="00000600000000000000" pitchFamily="50" charset="0"/>
                </a:rPr>
                <a:t>Juan Delacruz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726E0F-F3E4-90CE-D23C-894862A7D92C}"/>
                </a:ext>
              </a:extLst>
            </p:cNvPr>
            <p:cNvSpPr txBox="1"/>
            <p:nvPr/>
          </p:nvSpPr>
          <p:spPr>
            <a:xfrm>
              <a:off x="753387" y="3132868"/>
              <a:ext cx="2904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" panose="00000500000000000000" pitchFamily="50" charset="0"/>
                </a:rPr>
                <a:t>AIA Life Planner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962254-FB5F-FE6E-5C98-35B2D71EAB5F}"/>
              </a:ext>
            </a:extLst>
          </p:cNvPr>
          <p:cNvGrpSpPr/>
          <p:nvPr userDrawn="1"/>
        </p:nvGrpSpPr>
        <p:grpSpPr>
          <a:xfrm>
            <a:off x="565429" y="5435483"/>
            <a:ext cx="3427730" cy="791102"/>
            <a:chOff x="753388" y="5452416"/>
            <a:chExt cx="3427730" cy="7911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4069D6-2A14-1D9E-A087-47C93C8ED4EE}"/>
                </a:ext>
              </a:extLst>
            </p:cNvPr>
            <p:cNvSpPr txBox="1"/>
            <p:nvPr/>
          </p:nvSpPr>
          <p:spPr>
            <a:xfrm>
              <a:off x="753388" y="5452416"/>
              <a:ext cx="1429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 Medium" panose="00000600000000000000" pitchFamily="50" charset="0"/>
                </a:rPr>
                <a:t>Go with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6BEDA9-FF24-0CC2-35C7-480FEFCBB4C0}"/>
                </a:ext>
              </a:extLst>
            </p:cNvPr>
            <p:cNvSpPr txBox="1"/>
            <p:nvPr/>
          </p:nvSpPr>
          <p:spPr>
            <a:xfrm>
              <a:off x="774011" y="5843408"/>
              <a:ext cx="3407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A Everest" panose="00000500000000000000" pitchFamily="50" charset="0"/>
                </a:rPr>
                <a:t>Be an AIA Life Planner today.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802015E-3689-7947-4326-21BC11916988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pic>
        <p:nvPicPr>
          <p:cNvPr id="21" name="Picture 20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B9C82191-358E-42B1-6389-15A33301B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9458" r="31464" b="53737"/>
          <a:stretch/>
        </p:blipFill>
        <p:spPr>
          <a:xfrm>
            <a:off x="4748463" y="-1"/>
            <a:ext cx="4395537" cy="6858001"/>
          </a:xfrm>
          <a:prstGeom prst="rect">
            <a:avLst/>
          </a:prstGeom>
        </p:spPr>
      </p:pic>
      <p:pic>
        <p:nvPicPr>
          <p:cNvPr id="7" name="Picture 6" descr="A white arrow on a black background&#10;&#10;Description automatically generated">
            <a:extLst>
              <a:ext uri="{FF2B5EF4-FFF2-40B4-BE49-F238E27FC236}">
                <a16:creationId xmlns:a16="http://schemas.microsoft.com/office/drawing/2014/main" id="{47AF862C-14AA-E76C-244C-F8A62C622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39185" r="3502" b="38490"/>
          <a:stretch/>
        </p:blipFill>
        <p:spPr>
          <a:xfrm>
            <a:off x="530058" y="1579119"/>
            <a:ext cx="4214191" cy="816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6C4FB-FD2C-BD03-8DA9-8ABF1CE11EC3}"/>
              </a:ext>
            </a:extLst>
          </p:cNvPr>
          <p:cNvSpPr txBox="1"/>
          <p:nvPr userDrawn="1"/>
        </p:nvSpPr>
        <p:spPr>
          <a:xfrm>
            <a:off x="667880" y="1695113"/>
            <a:ext cx="357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rgbClr val="D30F44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Leaders Empower</a:t>
            </a:r>
          </a:p>
        </p:txBody>
      </p:sp>
      <p:pic>
        <p:nvPicPr>
          <p:cNvPr id="23" name="Picture 22" descr="A red and black logo&#10;&#10;Description automatically generated">
            <a:extLst>
              <a:ext uri="{FF2B5EF4-FFF2-40B4-BE49-F238E27FC236}">
                <a16:creationId xmlns:a16="http://schemas.microsoft.com/office/drawing/2014/main" id="{5066998B-F5CD-EBB9-FF29-8E23973EC4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49" y="5525459"/>
            <a:ext cx="768651" cy="293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28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669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13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D814-2B1E-4CE8-A7DB-AD65BA18133C}" type="datetimeFigureOut">
              <a:rPr lang="en-MY" smtClean="0"/>
              <a:t>26/09/2024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D66F-1D3B-466D-9E68-B18F2DC0F305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DEBA9-28AC-8F36-6C64-6CFB23A25E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7159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- INTERNAL]</a:t>
            </a:r>
          </a:p>
        </p:txBody>
      </p:sp>
    </p:spTree>
    <p:extLst>
      <p:ext uri="{BB962C8B-B14F-4D97-AF65-F5344CB8AC3E}">
        <p14:creationId xmlns:p14="http://schemas.microsoft.com/office/powerpoint/2010/main" val="42499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6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B2824-CBD9-F37E-A8EC-0BE33CC84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98177D-1455-91C6-2F00-C92E65D82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0D80F-75A1-766B-D879-1F7AF4DA54B9}"/>
              </a:ext>
            </a:extLst>
          </p:cNvPr>
          <p:cNvGrpSpPr/>
          <p:nvPr/>
        </p:nvGrpSpPr>
        <p:grpSpPr>
          <a:xfrm>
            <a:off x="4748463" y="-1"/>
            <a:ext cx="4395537" cy="6858001"/>
            <a:chOff x="4748463" y="-1"/>
            <a:chExt cx="4395537" cy="6858001"/>
          </a:xfrm>
        </p:grpSpPr>
        <p:pic>
          <p:nvPicPr>
            <p:cNvPr id="3" name="Picture 2" descr="A person in a suit with his arms crossed&#10;&#10;Description automatically generated">
              <a:extLst>
                <a:ext uri="{FF2B5EF4-FFF2-40B4-BE49-F238E27FC236}">
                  <a16:creationId xmlns:a16="http://schemas.microsoft.com/office/drawing/2014/main" id="{54FA25F4-E4F8-4FA3-1458-21B38292B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5" t="9458" r="31464" b="53737"/>
            <a:stretch/>
          </p:blipFill>
          <p:spPr>
            <a:xfrm>
              <a:off x="4748463" y="-1"/>
              <a:ext cx="4395537" cy="6858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A0302F-33A2-7C02-49DE-C905F4F44C76}"/>
                </a:ext>
              </a:extLst>
            </p:cNvPr>
            <p:cNvSpPr txBox="1"/>
            <p:nvPr/>
          </p:nvSpPr>
          <p:spPr>
            <a:xfrm>
              <a:off x="5714964" y="5140412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>
                  <a:solidFill>
                    <a:schemeClr val="bg1"/>
                  </a:solidFill>
                  <a:latin typeface="AIA Everest ExtraBold" panose="00000900000000000000" pitchFamily="50" charset="0"/>
                </a:rPr>
                <a:t>REPLACE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25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136</TotalTime>
  <Words>2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AIA Everest</vt:lpstr>
      <vt:lpstr>AIA Everest Condensed Medium</vt:lpstr>
      <vt:lpstr>AIA Everest ExtraBold</vt:lpstr>
      <vt:lpstr>AIA Everest Medium</vt:lpstr>
      <vt:lpstr>Arial</vt:lpstr>
      <vt:lpstr>Calibri</vt:lpstr>
      <vt:lpstr>Calibri Light</vt:lpstr>
      <vt:lpstr>Dreaming Outloud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Cacao, Josias [External]</dc:creator>
  <cp:lastModifiedBy>Chad Jordan Hilis</cp:lastModifiedBy>
  <cp:revision>7</cp:revision>
  <dcterms:created xsi:type="dcterms:W3CDTF">2024-09-09T05:50:09Z</dcterms:created>
  <dcterms:modified xsi:type="dcterms:W3CDTF">2024-09-26T03:04:55Z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e0ae7d-b8fe-44ed-a8f3-b165aaa704f8_Enabled">
    <vt:lpwstr>true</vt:lpwstr>
  </property>
  <property fmtid="{D5CDD505-2E9C-101B-9397-08002B2CF9AE}" pid="3" name="MSIP_Label_7ce0ae7d-b8fe-44ed-a8f3-b165aaa704f8_SetDate">
    <vt:lpwstr>2024-09-09T06:22:43Z</vt:lpwstr>
  </property>
  <property fmtid="{D5CDD505-2E9C-101B-9397-08002B2CF9AE}" pid="4" name="MSIP_Label_7ce0ae7d-b8fe-44ed-a8f3-b165aaa704f8_Method">
    <vt:lpwstr>Standard</vt:lpwstr>
  </property>
  <property fmtid="{D5CDD505-2E9C-101B-9397-08002B2CF9AE}" pid="5" name="MSIP_Label_7ce0ae7d-b8fe-44ed-a8f3-b165aaa704f8_Name">
    <vt:lpwstr>Restricted</vt:lpwstr>
  </property>
  <property fmtid="{D5CDD505-2E9C-101B-9397-08002B2CF9AE}" pid="6" name="MSIP_Label_7ce0ae7d-b8fe-44ed-a8f3-b165aaa704f8_SiteId">
    <vt:lpwstr>7f2c1900-9fd4-4b89-91d3-79a649996f0a</vt:lpwstr>
  </property>
  <property fmtid="{D5CDD505-2E9C-101B-9397-08002B2CF9AE}" pid="7" name="MSIP_Label_7ce0ae7d-b8fe-44ed-a8f3-b165aaa704f8_ActionId">
    <vt:lpwstr>8f013ede-973b-42bd-a241-7af5bb609e30</vt:lpwstr>
  </property>
  <property fmtid="{D5CDD505-2E9C-101B-9397-08002B2CF9AE}" pid="8" name="MSIP_Label_7ce0ae7d-b8fe-44ed-a8f3-b165aaa704f8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- INTERNAL]</vt:lpwstr>
  </property>
</Properties>
</file>