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1" r:id="rId2"/>
    <p:sldId id="372" r:id="rId3"/>
    <p:sldId id="373" r:id="rId4"/>
    <p:sldId id="374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965"/>
    <a:srgbClr val="333D47"/>
    <a:srgbClr val="848A90"/>
    <a:srgbClr val="A199BA"/>
    <a:srgbClr val="1F78AD"/>
    <a:srgbClr val="BA0361"/>
    <a:srgbClr val="D31145"/>
    <a:srgbClr val="D31146"/>
    <a:srgbClr val="F4F2F0"/>
    <a:srgbClr val="EEC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D396-38CF-18E0-77DD-79D5934F7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6E744-E895-9C90-D992-4CC7CBFE9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668D-3820-FE4C-6913-22C5FBA5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BA23-AC60-7E24-9A5C-FBE4BA3E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00312-C75F-BBDD-9F8D-D807B1EC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11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30A5-DAB2-D943-7C74-3C31A582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C5715-7463-EFB2-8DB8-A893BACBF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BA8A8-AE16-872E-8963-D2EE689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FEEA5-F554-AF41-DB95-E941FE63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9AF6A-2036-8105-A1AD-1166EA11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8435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754D6-9029-D185-2F3D-7D4800BDF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47341-5A3B-BB3D-E055-FBE4327C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7E9B6-1097-3041-26EC-775A451C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BABCD-8F99-327A-4203-A2E2DB94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8540B-9ABE-BA73-E8B2-BBC054E1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1089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93E5D-AA02-137F-319D-7F1556F3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A790F-432E-8511-6075-85FADB401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0DFB1-ABB8-D508-9EEB-3D643E27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0B789-FDFC-0F93-96F1-37F41682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6954D-0BBC-0C7B-A66C-46D73878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609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AFE8-C968-7C1B-7D73-6C9007DA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8C0E9-B3E2-48A8-FC09-0B161C8AF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B77F7-6F8D-6214-BE67-469727C3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93284-784D-4009-A354-EBA721EF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40F2-F74B-546D-5060-BE2760C3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9829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C1FF-4B93-4E3A-14B8-1FEA0CDF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2C6A4-762B-4430-D3BB-F8C9AE381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EDF05-A78B-E227-1B21-E9D16E448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CC2CB-D93F-1EA9-C042-56A526D02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608-1659-A4DA-0438-616D4D4A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3CB85-B36A-B147-8F41-58E08122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4398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244FF-6E9F-6267-94EF-C9E5C525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55896-79CF-A6CF-E042-B600A2AE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F4F7B-7934-DA94-2E26-82F37DDAC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2D7FF-1AF6-8D43-5BEF-80BF09977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65C1F-19BC-DCE1-D189-E609CFE953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C45E6-82CC-346D-C445-6F75AE938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E9704-9617-CB4F-8FBB-0DD60791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07680-4CCA-7066-A141-40251951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95435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146D-625E-9CB0-2C93-46FFC38C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6E07A-8DCD-E2F4-E4D2-86E012A3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71DDD-2502-AEC5-4184-57E3D47C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B5A6B-C53D-896E-F758-F88C8D1B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4823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97C0E-0F1F-2DB2-F56E-9607B2CE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5C1DA-F972-3251-269A-8A130E610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120FC-E691-7B05-256C-DE672E0B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8883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5041-0543-E818-464D-B9D2434A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AA546-C0AC-C189-EA34-A59E89185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42F66-A5DD-D743-50F6-9CB55D276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07E70-EEB7-9EFE-42B2-8F92AE38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A65EC-8FAC-CF91-28F1-2221B22E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254F7-4E15-EAE5-2822-8E1B67F0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4700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1983-BAE6-E6AB-6BAF-F4978425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BD4EA-3118-0AF3-9D68-A514D59D3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5C14C-7DAB-4F25-FDDB-17DEE689C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9011F-031D-0734-77F5-E837512A1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090EA-9752-760E-3ACD-6D6575F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79CD1-203D-A77A-5B31-C67E593D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931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C8296-FDD2-5662-AC0F-42DC06BF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508CB-2925-A4BD-52F8-020BFCD45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60B5-3A17-5D2A-0FFB-773ED6475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E9C44-DB4D-4B41-89FB-F6071DB1337C}" type="datetimeFigureOut">
              <a:rPr lang="en-HK" smtClean="0"/>
              <a:t>31/5/2024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101D-19CA-A663-854E-F291F76F7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7863C-8633-B2A9-45F7-EA0406D10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15259-4FA6-425A-B58D-2BDED2452076}" type="slidenum">
              <a:rPr lang="en-HK" smtClean="0"/>
              <a:t>‹#›</a:t>
            </a:fld>
            <a:endParaRPr lang="en-H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7D6C4-DC6C-E734-6CA8-8505FFB1AA6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735013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HK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[AIA – INTERNAL]</a:t>
            </a:r>
          </a:p>
        </p:txBody>
      </p:sp>
    </p:spTree>
    <p:extLst>
      <p:ext uri="{BB962C8B-B14F-4D97-AF65-F5344CB8AC3E}">
        <p14:creationId xmlns:p14="http://schemas.microsoft.com/office/powerpoint/2010/main" val="27172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3563DC5C-CEAB-4420-A0CE-060F94B19A62}"/>
              </a:ext>
            </a:extLst>
          </p:cNvPr>
          <p:cNvGrpSpPr/>
          <p:nvPr/>
        </p:nvGrpSpPr>
        <p:grpSpPr>
          <a:xfrm>
            <a:off x="2736973" y="2448814"/>
            <a:ext cx="6168681" cy="8223489"/>
            <a:chOff x="9422423" y="5624102"/>
            <a:chExt cx="676443" cy="90176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7F2541-7524-03C1-985A-4147325828C8}"/>
                </a:ext>
              </a:extLst>
            </p:cNvPr>
            <p:cNvSpPr/>
            <p:nvPr/>
          </p:nvSpPr>
          <p:spPr>
            <a:xfrm>
              <a:off x="9428417" y="5909940"/>
              <a:ext cx="670449" cy="615930"/>
            </a:xfrm>
            <a:custGeom>
              <a:avLst/>
              <a:gdLst>
                <a:gd name="connsiteX0" fmla="*/ 340262 w 670449"/>
                <a:gd name="connsiteY0" fmla="*/ 611302 h 615930"/>
                <a:gd name="connsiteX1" fmla="*/ 323553 w 670449"/>
                <a:gd name="connsiteY1" fmla="*/ 611775 h 615930"/>
                <a:gd name="connsiteX2" fmla="*/ 2632 w 670449"/>
                <a:gd name="connsiteY2" fmla="*/ 226691 h 615930"/>
                <a:gd name="connsiteX3" fmla="*/ 6843 w 670449"/>
                <a:gd name="connsiteY3" fmla="*/ 212112 h 615930"/>
                <a:gd name="connsiteX4" fmla="*/ 657580 w 670449"/>
                <a:gd name="connsiteY4" fmla="*/ 629 h 615930"/>
                <a:gd name="connsiteX5" fmla="*/ 670450 w 670449"/>
                <a:gd name="connsiteY5" fmla="*/ 9981 h 615930"/>
                <a:gd name="connsiteX6" fmla="*/ 670450 w 670449"/>
                <a:gd name="connsiteY6" fmla="*/ 152041 h 615930"/>
                <a:gd name="connsiteX7" fmla="*/ 662400 w 670449"/>
                <a:gd name="connsiteY7" fmla="*/ 176445 h 615930"/>
                <a:gd name="connsiteX8" fmla="*/ 340262 w 670449"/>
                <a:gd name="connsiteY8" fmla="*/ 611302 h 61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0449" h="615930">
                  <a:moveTo>
                    <a:pt x="340262" y="611302"/>
                  </a:moveTo>
                  <a:cubicBezTo>
                    <a:pt x="335831" y="617289"/>
                    <a:pt x="328305" y="617491"/>
                    <a:pt x="323553" y="611775"/>
                  </a:cubicBezTo>
                  <a:lnTo>
                    <a:pt x="2632" y="226691"/>
                  </a:lnTo>
                  <a:cubicBezTo>
                    <a:pt x="-2137" y="220974"/>
                    <a:pt x="-243" y="214413"/>
                    <a:pt x="6843" y="212112"/>
                  </a:cubicBezTo>
                  <a:lnTo>
                    <a:pt x="657580" y="629"/>
                  </a:lnTo>
                  <a:cubicBezTo>
                    <a:pt x="664649" y="-1671"/>
                    <a:pt x="670450" y="2540"/>
                    <a:pt x="670450" y="9981"/>
                  </a:cubicBezTo>
                  <a:lnTo>
                    <a:pt x="670450" y="152041"/>
                  </a:lnTo>
                  <a:cubicBezTo>
                    <a:pt x="670450" y="159483"/>
                    <a:pt x="666831" y="170459"/>
                    <a:pt x="662400" y="176445"/>
                  </a:cubicBezTo>
                  <a:lnTo>
                    <a:pt x="340262" y="611302"/>
                  </a:lnTo>
                  <a:close/>
                </a:path>
              </a:pathLst>
            </a:custGeom>
            <a:solidFill>
              <a:srgbClr val="FFFFFF"/>
            </a:solidFill>
            <a:ln w="1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125D29C-92CF-EEA2-BCDA-C53569FFF329}"/>
                </a:ext>
              </a:extLst>
            </p:cNvPr>
            <p:cNvSpPr/>
            <p:nvPr/>
          </p:nvSpPr>
          <p:spPr>
            <a:xfrm>
              <a:off x="9424500" y="5759911"/>
              <a:ext cx="475904" cy="376720"/>
            </a:xfrm>
            <a:custGeom>
              <a:avLst/>
              <a:gdLst>
                <a:gd name="connsiteX0" fmla="*/ 10759 w 475904"/>
                <a:gd name="connsiteY0" fmla="*/ 362142 h 376720"/>
                <a:gd name="connsiteX1" fmla="*/ 475905 w 475904"/>
                <a:gd name="connsiteY1" fmla="*/ 210967 h 376720"/>
                <a:gd name="connsiteX2" fmla="*/ 78356 w 475904"/>
                <a:gd name="connsiteY2" fmla="*/ 1411 h 376720"/>
                <a:gd name="connsiteX3" fmla="*/ 63930 w 475904"/>
                <a:gd name="connsiteY3" fmla="*/ 8412 h 376720"/>
                <a:gd name="connsiteX4" fmla="*/ 341 w 475904"/>
                <a:gd name="connsiteY4" fmla="*/ 353027 h 376720"/>
                <a:gd name="connsiteX5" fmla="*/ 6548 w 475904"/>
                <a:gd name="connsiteY5" fmla="*/ 376720 h 376720"/>
                <a:gd name="connsiteX6" fmla="*/ 10759 w 475904"/>
                <a:gd name="connsiteY6" fmla="*/ 362142 h 37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5904" h="376720">
                  <a:moveTo>
                    <a:pt x="10759" y="362142"/>
                  </a:moveTo>
                  <a:lnTo>
                    <a:pt x="475905" y="210967"/>
                  </a:lnTo>
                  <a:lnTo>
                    <a:pt x="78356" y="1411"/>
                  </a:lnTo>
                  <a:cubicBezTo>
                    <a:pt x="71777" y="-2056"/>
                    <a:pt x="65283" y="1089"/>
                    <a:pt x="63930" y="8412"/>
                  </a:cubicBezTo>
                  <a:lnTo>
                    <a:pt x="341" y="353027"/>
                  </a:lnTo>
                  <a:cubicBezTo>
                    <a:pt x="-1012" y="360349"/>
                    <a:pt x="1779" y="371004"/>
                    <a:pt x="6548" y="376720"/>
                  </a:cubicBezTo>
                  <a:cubicBezTo>
                    <a:pt x="1779" y="371004"/>
                    <a:pt x="3673" y="364442"/>
                    <a:pt x="10759" y="362142"/>
                  </a:cubicBezTo>
                  <a:close/>
                </a:path>
              </a:pathLst>
            </a:custGeom>
            <a:solidFill>
              <a:srgbClr val="F6CFDA"/>
            </a:solidFill>
            <a:ln w="1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BB8CB94-0A29-539E-8A84-1C7B9089CFE7}"/>
                </a:ext>
              </a:extLst>
            </p:cNvPr>
            <p:cNvSpPr/>
            <p:nvPr/>
          </p:nvSpPr>
          <p:spPr>
            <a:xfrm>
              <a:off x="9427954" y="5624102"/>
              <a:ext cx="653104" cy="510313"/>
            </a:xfrm>
            <a:custGeom>
              <a:avLst/>
              <a:gdLst>
                <a:gd name="connsiteX0" fmla="*/ 7306 w 653104"/>
                <a:gd name="connsiteY0" fmla="*/ 497951 h 510313"/>
                <a:gd name="connsiteX1" fmla="*/ 653105 w 653104"/>
                <a:gd name="connsiteY1" fmla="*/ 288074 h 510313"/>
                <a:gd name="connsiteX2" fmla="*/ 622494 w 653104"/>
                <a:gd name="connsiteY2" fmla="*/ 7386 h 510313"/>
                <a:gd name="connsiteX3" fmla="*/ 610521 w 653104"/>
                <a:gd name="connsiteY3" fmla="*/ 2465 h 510313"/>
                <a:gd name="connsiteX4" fmla="*/ 4938 w 653104"/>
                <a:gd name="connsiteY4" fmla="*/ 493604 h 510313"/>
                <a:gd name="connsiteX5" fmla="*/ 1590 w 653104"/>
                <a:gd name="connsiteY5" fmla="*/ 510314 h 510313"/>
                <a:gd name="connsiteX6" fmla="*/ 7306 w 653104"/>
                <a:gd name="connsiteY6" fmla="*/ 497951 h 51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104" h="510313">
                  <a:moveTo>
                    <a:pt x="7306" y="497951"/>
                  </a:moveTo>
                  <a:lnTo>
                    <a:pt x="653105" y="288074"/>
                  </a:lnTo>
                  <a:lnTo>
                    <a:pt x="622494" y="7386"/>
                  </a:lnTo>
                  <a:cubicBezTo>
                    <a:pt x="621682" y="-4"/>
                    <a:pt x="616304" y="-2237"/>
                    <a:pt x="610521" y="2465"/>
                  </a:cubicBezTo>
                  <a:lnTo>
                    <a:pt x="4938" y="493604"/>
                  </a:lnTo>
                  <a:cubicBezTo>
                    <a:pt x="-135" y="497714"/>
                    <a:pt x="-1387" y="504783"/>
                    <a:pt x="1590" y="510314"/>
                  </a:cubicBezTo>
                  <a:cubicBezTo>
                    <a:pt x="-1099" y="505206"/>
                    <a:pt x="1116" y="499963"/>
                    <a:pt x="7306" y="497951"/>
                  </a:cubicBezTo>
                  <a:close/>
                </a:path>
              </a:pathLst>
            </a:custGeom>
            <a:solidFill>
              <a:srgbClr val="EDA0B5">
                <a:alpha val="90000"/>
              </a:srgbClr>
            </a:solidFill>
            <a:ln w="1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390A963-FACC-027C-641B-79E757F31339}"/>
                </a:ext>
              </a:extLst>
            </p:cNvPr>
            <p:cNvSpPr/>
            <p:nvPr/>
          </p:nvSpPr>
          <p:spPr>
            <a:xfrm>
              <a:off x="9422423" y="5843324"/>
              <a:ext cx="425588" cy="293306"/>
            </a:xfrm>
            <a:custGeom>
              <a:avLst/>
              <a:gdLst>
                <a:gd name="connsiteX0" fmla="*/ 12836 w 425588"/>
                <a:gd name="connsiteY0" fmla="*/ 278728 h 293306"/>
                <a:gd name="connsiteX1" fmla="*/ 425589 w 425588"/>
                <a:gd name="connsiteY1" fmla="*/ 144583 h 293306"/>
                <a:gd name="connsiteX2" fmla="*/ 13580 w 425588"/>
                <a:gd name="connsiteY2" fmla="*/ 713 h 293306"/>
                <a:gd name="connsiteX3" fmla="*/ 761 w 425588"/>
                <a:gd name="connsiteY3" fmla="*/ 9778 h 293306"/>
                <a:gd name="connsiteX4" fmla="*/ 0 w 425588"/>
                <a:gd name="connsiteY4" fmla="*/ 269376 h 293306"/>
                <a:gd name="connsiteX5" fmla="*/ 8625 w 425588"/>
                <a:gd name="connsiteY5" fmla="*/ 293307 h 293306"/>
                <a:gd name="connsiteX6" fmla="*/ 12836 w 425588"/>
                <a:gd name="connsiteY6" fmla="*/ 278728 h 29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588" h="293306">
                  <a:moveTo>
                    <a:pt x="12836" y="278728"/>
                  </a:moveTo>
                  <a:lnTo>
                    <a:pt x="425589" y="144583"/>
                  </a:lnTo>
                  <a:lnTo>
                    <a:pt x="13580" y="713"/>
                  </a:lnTo>
                  <a:cubicBezTo>
                    <a:pt x="6562" y="-1739"/>
                    <a:pt x="795" y="2337"/>
                    <a:pt x="761" y="9778"/>
                  </a:cubicBezTo>
                  <a:lnTo>
                    <a:pt x="0" y="269376"/>
                  </a:lnTo>
                  <a:cubicBezTo>
                    <a:pt x="-17" y="276818"/>
                    <a:pt x="3856" y="287590"/>
                    <a:pt x="8625" y="293307"/>
                  </a:cubicBezTo>
                  <a:cubicBezTo>
                    <a:pt x="3856" y="287590"/>
                    <a:pt x="5750" y="281029"/>
                    <a:pt x="12836" y="278728"/>
                  </a:cubicBezTo>
                  <a:close/>
                </a:path>
              </a:pathLst>
            </a:custGeom>
            <a:solidFill>
              <a:srgbClr val="E5708F">
                <a:alpha val="90000"/>
              </a:srgbClr>
            </a:solidFill>
            <a:ln w="1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65E0F08-9147-EC4C-8083-D308A6721B19}"/>
              </a:ext>
            </a:extLst>
          </p:cNvPr>
          <p:cNvSpPr/>
          <p:nvPr/>
        </p:nvSpPr>
        <p:spPr>
          <a:xfrm>
            <a:off x="95250" y="6309360"/>
            <a:ext cx="2158022" cy="548640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54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7D2F8FA-0CB2-774C-FFB1-5F157D32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9355" y="5644484"/>
            <a:ext cx="2536811" cy="916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4431C-D453-A578-991D-B879D2C2B752}"/>
              </a:ext>
            </a:extLst>
          </p:cNvPr>
          <p:cNvSpPr txBox="1"/>
          <p:nvPr/>
        </p:nvSpPr>
        <p:spPr>
          <a:xfrm>
            <a:off x="689469" y="631617"/>
            <a:ext cx="1081306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HK" sz="8800" spc="149" dirty="0">
                <a:solidFill>
                  <a:schemeClr val="bg1"/>
                </a:solidFill>
                <a:latin typeface="AIA Everest Condensed Medium" panose="00000606000000000000" pitchFamily="50" charset="0"/>
              </a:rPr>
              <a:t>HAVE THE POWER</a:t>
            </a:r>
          </a:p>
          <a:p>
            <a:pPr algn="ctr">
              <a:lnSpc>
                <a:spcPct val="70000"/>
              </a:lnSpc>
            </a:pPr>
            <a:r>
              <a:rPr lang="en-HK" sz="8800" spc="149" dirty="0">
                <a:solidFill>
                  <a:schemeClr val="bg1"/>
                </a:solidFill>
                <a:latin typeface="AIA Everest Condensed Medium" panose="00000606000000000000" pitchFamily="50" charset="0"/>
              </a:rPr>
              <a:t>TO CHANGE YOUR STORY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71151C-9710-BD7F-EF8A-05FF93F9A9D0}"/>
              </a:ext>
            </a:extLst>
          </p:cNvPr>
          <p:cNvSpPr/>
          <p:nvPr/>
        </p:nvSpPr>
        <p:spPr>
          <a:xfrm>
            <a:off x="-335790" y="7777039"/>
            <a:ext cx="5295900" cy="548640"/>
          </a:xfrm>
          <a:prstGeom prst="roundRect">
            <a:avLst>
              <a:gd name="adj" fmla="val 50000"/>
            </a:avLst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/>
              <a:t>A BUSINESS OPPORTUNITY PROGRAM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9FA2659-9CF4-A95F-81AF-E1B4AF9D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26840" y="1353662"/>
            <a:ext cx="1844675" cy="801569"/>
          </a:xfrm>
          <a:prstGeom prst="rect">
            <a:avLst/>
          </a:prstGeom>
          <a:solidFill>
            <a:srgbClr val="333D4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CHARCOAL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R51 G61 B71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10266-5E08-769F-AA3F-13B895A81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14697" y="407231"/>
            <a:ext cx="1821348" cy="806397"/>
          </a:xfrm>
          <a:prstGeom prst="rect">
            <a:avLst/>
          </a:prstGeom>
          <a:solidFill>
            <a:srgbClr val="D3114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RED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R211 G17 B69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87B2DF-10DC-4C34-F402-5622482EDC62}"/>
              </a:ext>
            </a:extLst>
          </p:cNvPr>
          <p:cNvSpPr txBox="1"/>
          <p:nvPr/>
        </p:nvSpPr>
        <p:spPr>
          <a:xfrm>
            <a:off x="-2942426" y="376236"/>
            <a:ext cx="259484" cy="1937287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b="1" i="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COLOURS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17D2C-F2AF-C654-67CD-F7B599E0A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7303" y="5798524"/>
            <a:ext cx="1487670" cy="646439"/>
          </a:xfrm>
          <a:prstGeom prst="rect">
            <a:avLst/>
          </a:prstGeom>
          <a:solidFill>
            <a:srgbClr val="D3CAC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WARM GREY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R211 G202 B195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F113348-0A40-F45F-BE36-7181B75CD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1877530"/>
            <a:ext cx="1487670" cy="646439"/>
          </a:xfrm>
          <a:prstGeom prst="rect">
            <a:avLst/>
          </a:prstGeom>
          <a:solidFill>
            <a:srgbClr val="FF75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 ORANGE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R255 G117 B77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ECFF8-A100-6D6C-147D-C5DAEF98B428}"/>
              </a:ext>
            </a:extLst>
          </p:cNvPr>
          <p:cNvSpPr txBox="1"/>
          <p:nvPr/>
        </p:nvSpPr>
        <p:spPr>
          <a:xfrm>
            <a:off x="-4910208" y="379515"/>
            <a:ext cx="314328" cy="3271299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b="1" i="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COLOURS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6BD8E8-BCA3-D59F-5907-7BF6EA0DC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2663784"/>
            <a:ext cx="1487670" cy="646439"/>
          </a:xfrm>
          <a:prstGeom prst="rect">
            <a:avLst/>
          </a:prstGeom>
          <a:solidFill>
            <a:srgbClr val="F7C9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YELLOW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R247 G201 B38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7D8EE11-3601-2358-F53F-1814C3433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4266004"/>
            <a:ext cx="1487670" cy="646439"/>
          </a:xfrm>
          <a:prstGeom prst="rect">
            <a:avLst/>
          </a:prstGeom>
          <a:solidFill>
            <a:srgbClr val="A199B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LAVENDER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R161 G153 B186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07693D-0E41-673A-B042-32AC3A64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5052258"/>
            <a:ext cx="1487670" cy="646439"/>
          </a:xfrm>
          <a:prstGeom prst="rect">
            <a:avLst/>
          </a:prstGeom>
          <a:solidFill>
            <a:srgbClr val="1F78A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BLUE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R31 G120 B173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A940B625-1EF7-6ABF-F17D-FC3750CFD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1125046"/>
            <a:ext cx="1487670" cy="646439"/>
          </a:xfrm>
          <a:prstGeom prst="rect">
            <a:avLst/>
          </a:prstGeom>
          <a:solidFill>
            <a:srgbClr val="BA036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CERISE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R186 G3 B97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8CBAD0D2-8241-734C-CC8A-DB1BA8383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3449154"/>
            <a:ext cx="1487670" cy="646439"/>
          </a:xfrm>
          <a:prstGeom prst="rect">
            <a:avLst/>
          </a:prstGeom>
          <a:solidFill>
            <a:srgbClr val="4C4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PURPLE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R76 G71 B148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71FE96FF-CB7F-F899-8DA3-7D54215C8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373206"/>
            <a:ext cx="1487670" cy="646439"/>
          </a:xfrm>
          <a:prstGeom prst="rect">
            <a:avLst/>
          </a:prstGeom>
          <a:solidFill>
            <a:srgbClr val="FF7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SALMON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R255 G122 B133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5C1EE9-C420-9ED7-73CD-05FADCE547A3}"/>
              </a:ext>
            </a:extLst>
          </p:cNvPr>
          <p:cNvGrpSpPr/>
          <p:nvPr/>
        </p:nvGrpSpPr>
        <p:grpSpPr>
          <a:xfrm>
            <a:off x="-4617304" y="796253"/>
            <a:ext cx="1494303" cy="224029"/>
            <a:chOff x="5716131" y="796253"/>
            <a:chExt cx="995522" cy="2240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2B67AF-2950-7FCB-0AAB-A7287F28D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A3A04B-C2EB-7BE6-D356-0D8904795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15CE43-BC13-C1C0-8BEC-C4EF2D3AC402}"/>
              </a:ext>
            </a:extLst>
          </p:cNvPr>
          <p:cNvGrpSpPr/>
          <p:nvPr/>
        </p:nvGrpSpPr>
        <p:grpSpPr>
          <a:xfrm>
            <a:off x="-2626840" y="1878230"/>
            <a:ext cx="1844675" cy="277791"/>
            <a:chOff x="2606261" y="3143449"/>
            <a:chExt cx="2458017" cy="2777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7D7E400-B1AF-6A9B-C7FC-3A5AA197F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379" y="3143449"/>
              <a:ext cx="615945" cy="27779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6782B8-AFF3-8647-E273-2B7C2463D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856" y="3143449"/>
              <a:ext cx="615945" cy="27779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E59643C5-FF0D-EB09-A488-0DF4DA909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333" y="3143449"/>
              <a:ext cx="615945" cy="2777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1E4E696C-C1D8-4B6A-B889-B79094D43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261" y="3143449"/>
              <a:ext cx="615945" cy="27779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381986-5591-AA0F-DA76-350BC7FE201C}"/>
              </a:ext>
            </a:extLst>
          </p:cNvPr>
          <p:cNvGrpSpPr/>
          <p:nvPr/>
        </p:nvGrpSpPr>
        <p:grpSpPr>
          <a:xfrm>
            <a:off x="-2626840" y="957107"/>
            <a:ext cx="1844675" cy="277791"/>
            <a:chOff x="2606261" y="3143449"/>
            <a:chExt cx="2458017" cy="277791"/>
          </a:xfrm>
        </p:grpSpPr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E646A52D-0B1F-D285-616E-063CC15F9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379" y="3143449"/>
              <a:ext cx="615945" cy="27779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90A9A7A7-839C-26D5-6134-BB49574C7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856" y="3143449"/>
              <a:ext cx="615945" cy="27779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33" name="Rectangle 22">
              <a:extLst>
                <a:ext uri="{FF2B5EF4-FFF2-40B4-BE49-F238E27FC236}">
                  <a16:creationId xmlns:a16="http://schemas.microsoft.com/office/drawing/2014/main" id="{F95BB280-B640-10BA-BA2C-1E6427BDC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333" y="3143449"/>
              <a:ext cx="615945" cy="2777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320F3158-1A9D-7FB8-B7C1-6F4EFE338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261" y="3143449"/>
              <a:ext cx="615945" cy="27779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264FA2-E2B7-52D7-F60C-CDC31D722C71}"/>
              </a:ext>
            </a:extLst>
          </p:cNvPr>
          <p:cNvGrpSpPr/>
          <p:nvPr/>
        </p:nvGrpSpPr>
        <p:grpSpPr>
          <a:xfrm>
            <a:off x="-4617304" y="1549288"/>
            <a:ext cx="1494303" cy="224029"/>
            <a:chOff x="5716131" y="796253"/>
            <a:chExt cx="995522" cy="224029"/>
          </a:xfrm>
        </p:grpSpPr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9A39637E-FA60-70D8-E50D-642DD1839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43812E08-6428-CDE3-9199-CF7E81139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652CF-FC34-3ABC-4B04-A35BC6157762}"/>
              </a:ext>
            </a:extLst>
          </p:cNvPr>
          <p:cNvGrpSpPr/>
          <p:nvPr/>
        </p:nvGrpSpPr>
        <p:grpSpPr>
          <a:xfrm>
            <a:off x="-4617304" y="2295599"/>
            <a:ext cx="1494303" cy="224029"/>
            <a:chOff x="5716131" y="796253"/>
            <a:chExt cx="995522" cy="224029"/>
          </a:xfrm>
        </p:grpSpPr>
        <p:sp>
          <p:nvSpPr>
            <p:cNvPr id="39" name="Rectangle 19">
              <a:extLst>
                <a:ext uri="{FF2B5EF4-FFF2-40B4-BE49-F238E27FC236}">
                  <a16:creationId xmlns:a16="http://schemas.microsoft.com/office/drawing/2014/main" id="{BDB3527E-CB03-59E1-463E-D53DB1F5E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716394BE-E4C4-C3EE-52E7-130476488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509701-DC1E-176A-4BA2-7E288E33BD0E}"/>
              </a:ext>
            </a:extLst>
          </p:cNvPr>
          <p:cNvGrpSpPr/>
          <p:nvPr/>
        </p:nvGrpSpPr>
        <p:grpSpPr>
          <a:xfrm>
            <a:off x="-4617304" y="3088976"/>
            <a:ext cx="1494303" cy="224029"/>
            <a:chOff x="5716131" y="796253"/>
            <a:chExt cx="995522" cy="224029"/>
          </a:xfrm>
        </p:grpSpPr>
        <p:sp>
          <p:nvSpPr>
            <p:cNvPr id="42" name="Rectangle 19">
              <a:extLst>
                <a:ext uri="{FF2B5EF4-FFF2-40B4-BE49-F238E27FC236}">
                  <a16:creationId xmlns:a16="http://schemas.microsoft.com/office/drawing/2014/main" id="{F633C184-8330-1A00-973F-01251BF68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43" name="Rectangle 20">
              <a:extLst>
                <a:ext uri="{FF2B5EF4-FFF2-40B4-BE49-F238E27FC236}">
                  <a16:creationId xmlns:a16="http://schemas.microsoft.com/office/drawing/2014/main" id="{4F546699-8921-D0AA-281E-4AC82DB3E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EA58FE7-1862-9B44-D799-CD67457B7F02}"/>
              </a:ext>
            </a:extLst>
          </p:cNvPr>
          <p:cNvGrpSpPr/>
          <p:nvPr/>
        </p:nvGrpSpPr>
        <p:grpSpPr>
          <a:xfrm>
            <a:off x="-4617304" y="3875629"/>
            <a:ext cx="1494303" cy="224029"/>
            <a:chOff x="5716131" y="796253"/>
            <a:chExt cx="995522" cy="224029"/>
          </a:xfrm>
        </p:grpSpPr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A6D82317-5BFE-769E-9B46-E9D5FDF85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46" name="Rectangle 20">
              <a:extLst>
                <a:ext uri="{FF2B5EF4-FFF2-40B4-BE49-F238E27FC236}">
                  <a16:creationId xmlns:a16="http://schemas.microsoft.com/office/drawing/2014/main" id="{2F8F547C-4F25-4845-E73F-8624DBC73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7CD7BCE-89D5-3C4C-0BE6-4FE5EADADA80}"/>
              </a:ext>
            </a:extLst>
          </p:cNvPr>
          <p:cNvGrpSpPr/>
          <p:nvPr/>
        </p:nvGrpSpPr>
        <p:grpSpPr>
          <a:xfrm>
            <a:off x="-4617304" y="4695900"/>
            <a:ext cx="1494303" cy="224029"/>
            <a:chOff x="5716131" y="796253"/>
            <a:chExt cx="995522" cy="224029"/>
          </a:xfrm>
        </p:grpSpPr>
        <p:sp>
          <p:nvSpPr>
            <p:cNvPr id="48" name="Rectangle 19">
              <a:extLst>
                <a:ext uri="{FF2B5EF4-FFF2-40B4-BE49-F238E27FC236}">
                  <a16:creationId xmlns:a16="http://schemas.microsoft.com/office/drawing/2014/main" id="{BCE9D84E-898D-43CD-0F38-A98519517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49" name="Rectangle 20">
              <a:extLst>
                <a:ext uri="{FF2B5EF4-FFF2-40B4-BE49-F238E27FC236}">
                  <a16:creationId xmlns:a16="http://schemas.microsoft.com/office/drawing/2014/main" id="{D7491082-E70A-1753-03EB-72A07FA8A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EED6FD8-7A09-E837-56D0-B143329F243C}"/>
              </a:ext>
            </a:extLst>
          </p:cNvPr>
          <p:cNvGrpSpPr/>
          <p:nvPr/>
        </p:nvGrpSpPr>
        <p:grpSpPr>
          <a:xfrm>
            <a:off x="-4617304" y="5482553"/>
            <a:ext cx="1494303" cy="224029"/>
            <a:chOff x="5716131" y="796253"/>
            <a:chExt cx="995522" cy="224029"/>
          </a:xfrm>
        </p:grpSpPr>
        <p:sp>
          <p:nvSpPr>
            <p:cNvPr id="51" name="Rectangle 19">
              <a:extLst>
                <a:ext uri="{FF2B5EF4-FFF2-40B4-BE49-F238E27FC236}">
                  <a16:creationId xmlns:a16="http://schemas.microsoft.com/office/drawing/2014/main" id="{462362BB-973D-5B1A-F424-AC261FA34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52" name="Rectangle 20">
              <a:extLst>
                <a:ext uri="{FF2B5EF4-FFF2-40B4-BE49-F238E27FC236}">
                  <a16:creationId xmlns:a16="http://schemas.microsoft.com/office/drawing/2014/main" id="{C4F902DA-9E8E-C8D1-C57D-4C6771F7F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0C1A6B8D-BE21-261D-1C45-F20A45D71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64590" y="5400000"/>
            <a:ext cx="1828800" cy="6604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2601ADA-E923-1BF9-F424-C40C493C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164590" y="4661279"/>
            <a:ext cx="1828800" cy="660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DB98CBB-8AB0-4E03-2253-23B7F8EA8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164590" y="3600000"/>
            <a:ext cx="635000" cy="6604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171AA3-BEEA-3AAC-D223-576E5DFCDF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874969" y="3600000"/>
            <a:ext cx="635000" cy="6604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C6C11-70EB-D5CD-B0E3-0C9E233CA748}"/>
              </a:ext>
            </a:extLst>
          </p:cNvPr>
          <p:cNvGrpSpPr/>
          <p:nvPr/>
        </p:nvGrpSpPr>
        <p:grpSpPr>
          <a:xfrm>
            <a:off x="-4617840" y="6220934"/>
            <a:ext cx="1494303" cy="224029"/>
            <a:chOff x="5716131" y="796253"/>
            <a:chExt cx="995522" cy="224029"/>
          </a:xfrm>
        </p:grpSpPr>
        <p:sp>
          <p:nvSpPr>
            <p:cNvPr id="58" name="Rectangle 19">
              <a:extLst>
                <a:ext uri="{FF2B5EF4-FFF2-40B4-BE49-F238E27FC236}">
                  <a16:creationId xmlns:a16="http://schemas.microsoft.com/office/drawing/2014/main" id="{2B40B002-551A-7DA1-D970-2EAD75BB0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C4516A11-723A-1A17-42DC-364D5B1CC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pic>
        <p:nvPicPr>
          <p:cNvPr id="63" name="Picture 62" descr="A person holding a tablet and pen&#10;&#10;Description automatically generated">
            <a:extLst>
              <a:ext uri="{FF2B5EF4-FFF2-40B4-BE49-F238E27FC236}">
                <a16:creationId xmlns:a16="http://schemas.microsoft.com/office/drawing/2014/main" id="{29BD0AA1-092F-20DB-4189-FBF6C6FBAD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04" t="23986" r="20236" b="2748"/>
          <a:stretch/>
        </p:blipFill>
        <p:spPr>
          <a:xfrm>
            <a:off x="3529169" y="2407613"/>
            <a:ext cx="5286189" cy="4968547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9E10F0B-AFDD-1E0A-CDFC-41504699220C}"/>
              </a:ext>
            </a:extLst>
          </p:cNvPr>
          <p:cNvGrpSpPr/>
          <p:nvPr/>
        </p:nvGrpSpPr>
        <p:grpSpPr>
          <a:xfrm rot="2418726">
            <a:off x="7247232" y="2979851"/>
            <a:ext cx="515992" cy="586792"/>
            <a:chOff x="3290016" y="655673"/>
            <a:chExt cx="711389" cy="809000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369D20A-9A0C-F860-2475-3D3CDB4E9707}"/>
                </a:ext>
              </a:extLst>
            </p:cNvPr>
            <p:cNvSpPr/>
            <p:nvPr/>
          </p:nvSpPr>
          <p:spPr>
            <a:xfrm>
              <a:off x="3294118" y="814293"/>
              <a:ext cx="707287" cy="650380"/>
            </a:xfrm>
            <a:custGeom>
              <a:avLst/>
              <a:gdLst>
                <a:gd name="connsiteX0" fmla="*/ 429590 w 707287"/>
                <a:gd name="connsiteY0" fmla="*/ 644944 h 650380"/>
                <a:gd name="connsiteX1" fmla="*/ 411668 w 707287"/>
                <a:gd name="connsiteY1" fmla="*/ 646622 h 650380"/>
                <a:gd name="connsiteX2" fmla="*/ 3252 w 707287"/>
                <a:gd name="connsiteY2" fmla="*/ 229692 h 650380"/>
                <a:gd name="connsiteX3" fmla="*/ 6894 w 707287"/>
                <a:gd name="connsiteY3" fmla="*/ 215233 h 650380"/>
                <a:gd name="connsiteX4" fmla="*/ 693650 w 707287"/>
                <a:gd name="connsiteY4" fmla="*/ 619 h 650380"/>
                <a:gd name="connsiteX5" fmla="*/ 707287 w 707287"/>
                <a:gd name="connsiteY5" fmla="*/ 10633 h 650380"/>
                <a:gd name="connsiteX6" fmla="*/ 707287 w 707287"/>
                <a:gd name="connsiteY6" fmla="*/ 214126 h 650380"/>
                <a:gd name="connsiteX7" fmla="*/ 699362 w 707287"/>
                <a:gd name="connsiteY7" fmla="*/ 240295 h 650380"/>
                <a:gd name="connsiteX8" fmla="*/ 429590 w 707287"/>
                <a:gd name="connsiteY8" fmla="*/ 644944 h 6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87" h="650380">
                  <a:moveTo>
                    <a:pt x="429590" y="644944"/>
                  </a:moveTo>
                  <a:cubicBezTo>
                    <a:pt x="425234" y="651477"/>
                    <a:pt x="417166" y="652227"/>
                    <a:pt x="411668" y="646622"/>
                  </a:cubicBezTo>
                  <a:lnTo>
                    <a:pt x="3252" y="229692"/>
                  </a:lnTo>
                  <a:cubicBezTo>
                    <a:pt x="-2245" y="224087"/>
                    <a:pt x="-603" y="217571"/>
                    <a:pt x="6894" y="215233"/>
                  </a:cubicBezTo>
                  <a:lnTo>
                    <a:pt x="693650" y="619"/>
                  </a:lnTo>
                  <a:cubicBezTo>
                    <a:pt x="701147" y="-1720"/>
                    <a:pt x="707287" y="2778"/>
                    <a:pt x="707287" y="10633"/>
                  </a:cubicBezTo>
                  <a:lnTo>
                    <a:pt x="707287" y="214126"/>
                  </a:lnTo>
                  <a:cubicBezTo>
                    <a:pt x="707287" y="221981"/>
                    <a:pt x="703717" y="233762"/>
                    <a:pt x="699362" y="240295"/>
                  </a:cubicBezTo>
                  <a:lnTo>
                    <a:pt x="429590" y="644944"/>
                  </a:lnTo>
                  <a:close/>
                </a:path>
              </a:pathLst>
            </a:custGeom>
            <a:gradFill>
              <a:gsLst>
                <a:gs pos="42000">
                  <a:srgbClr val="C90D3A"/>
                </a:gs>
                <a:gs pos="87000">
                  <a:srgbClr val="8F0106"/>
                </a:gs>
              </a:gsLst>
              <a:path path="circle">
                <a:fillToRect r="100000" b="100000"/>
              </a:path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AEF28B4-AD94-4F32-5619-2F2CD6442108}"/>
                </a:ext>
              </a:extLst>
            </p:cNvPr>
            <p:cNvSpPr/>
            <p:nvPr/>
          </p:nvSpPr>
          <p:spPr>
            <a:xfrm>
              <a:off x="3293785" y="655673"/>
              <a:ext cx="649285" cy="384991"/>
            </a:xfrm>
            <a:custGeom>
              <a:avLst/>
              <a:gdLst>
                <a:gd name="connsiteX0" fmla="*/ 7227 w 649285"/>
                <a:gd name="connsiteY0" fmla="*/ 373853 h 384991"/>
                <a:gd name="connsiteX1" fmla="*/ 649285 w 649285"/>
                <a:gd name="connsiteY1" fmla="*/ 173215 h 384991"/>
                <a:gd name="connsiteX2" fmla="*/ 604267 w 649285"/>
                <a:gd name="connsiteY2" fmla="*/ 8100 h 384991"/>
                <a:gd name="connsiteX3" fmla="*/ 588433 w 649285"/>
                <a:gd name="connsiteY3" fmla="*/ 1959 h 384991"/>
                <a:gd name="connsiteX4" fmla="*/ 5656 w 649285"/>
                <a:gd name="connsiteY4" fmla="*/ 370480 h 384991"/>
                <a:gd name="connsiteX5" fmla="*/ 1193 w 649285"/>
                <a:gd name="connsiteY5" fmla="*/ 384992 h 384991"/>
                <a:gd name="connsiteX6" fmla="*/ 7227 w 649285"/>
                <a:gd name="connsiteY6" fmla="*/ 373853 h 38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9285" h="384991">
                  <a:moveTo>
                    <a:pt x="7227" y="373853"/>
                  </a:moveTo>
                  <a:lnTo>
                    <a:pt x="649285" y="173215"/>
                  </a:lnTo>
                  <a:lnTo>
                    <a:pt x="604267" y="8100"/>
                  </a:lnTo>
                  <a:cubicBezTo>
                    <a:pt x="602196" y="531"/>
                    <a:pt x="595074" y="-2235"/>
                    <a:pt x="588433" y="1959"/>
                  </a:cubicBezTo>
                  <a:lnTo>
                    <a:pt x="5656" y="370480"/>
                  </a:lnTo>
                  <a:cubicBezTo>
                    <a:pt x="247" y="373907"/>
                    <a:pt x="-1377" y="379869"/>
                    <a:pt x="1193" y="384992"/>
                  </a:cubicBezTo>
                  <a:cubicBezTo>
                    <a:pt x="-1038" y="380333"/>
                    <a:pt x="1176" y="375728"/>
                    <a:pt x="7227" y="373853"/>
                  </a:cubicBezTo>
                  <a:close/>
                </a:path>
              </a:pathLst>
            </a:custGeom>
            <a:gradFill>
              <a:gsLst>
                <a:gs pos="14000">
                  <a:srgbClr val="E991A8"/>
                </a:gs>
                <a:gs pos="100000">
                  <a:srgbClr val="FCCFDA"/>
                </a:gs>
              </a:gsLst>
              <a:path path="circle">
                <a:fillToRect r="100000" b="100000"/>
              </a:path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C6DB11E-7183-62A8-5291-9C9814F1627C}"/>
                </a:ext>
              </a:extLst>
            </p:cNvPr>
            <p:cNvSpPr/>
            <p:nvPr/>
          </p:nvSpPr>
          <p:spPr>
            <a:xfrm>
              <a:off x="3290016" y="796960"/>
              <a:ext cx="375500" cy="247006"/>
            </a:xfrm>
            <a:custGeom>
              <a:avLst/>
              <a:gdLst>
                <a:gd name="connsiteX0" fmla="*/ 10997 w 375500"/>
                <a:gd name="connsiteY0" fmla="*/ 232566 h 247006"/>
                <a:gd name="connsiteX1" fmla="*/ 375500 w 375500"/>
                <a:gd name="connsiteY1" fmla="*/ 118663 h 247006"/>
                <a:gd name="connsiteX2" fmla="*/ 64280 w 375500"/>
                <a:gd name="connsiteY2" fmla="*/ 886 h 247006"/>
                <a:gd name="connsiteX3" fmla="*/ 47822 w 375500"/>
                <a:gd name="connsiteY3" fmla="*/ 9776 h 247006"/>
                <a:gd name="connsiteX4" fmla="*/ 465 w 375500"/>
                <a:gd name="connsiteY4" fmla="*/ 222873 h 247006"/>
                <a:gd name="connsiteX5" fmla="*/ 7355 w 375500"/>
                <a:gd name="connsiteY5" fmla="*/ 247007 h 247006"/>
                <a:gd name="connsiteX6" fmla="*/ 10997 w 375500"/>
                <a:gd name="connsiteY6" fmla="*/ 232566 h 2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500" h="247006">
                  <a:moveTo>
                    <a:pt x="10997" y="232566"/>
                  </a:moveTo>
                  <a:lnTo>
                    <a:pt x="375500" y="118663"/>
                  </a:lnTo>
                  <a:lnTo>
                    <a:pt x="64280" y="886"/>
                  </a:lnTo>
                  <a:cubicBezTo>
                    <a:pt x="56926" y="-1898"/>
                    <a:pt x="49536" y="2100"/>
                    <a:pt x="47822" y="9776"/>
                  </a:cubicBezTo>
                  <a:lnTo>
                    <a:pt x="465" y="222873"/>
                  </a:lnTo>
                  <a:cubicBezTo>
                    <a:pt x="-1231" y="230549"/>
                    <a:pt x="1857" y="241402"/>
                    <a:pt x="7355" y="247007"/>
                  </a:cubicBezTo>
                  <a:cubicBezTo>
                    <a:pt x="1857" y="241402"/>
                    <a:pt x="3500" y="234904"/>
                    <a:pt x="10997" y="2325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314B"/>
                </a:gs>
                <a:gs pos="51000">
                  <a:srgbClr val="E77995"/>
                </a:gs>
              </a:gsLst>
              <a:path path="circle">
                <a:fillToRect r="100000" b="100000"/>
              </a:path>
              <a:tileRect l="-100000" t="-100000"/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D9D267D-7616-5687-83E6-30ECE36E146D}"/>
              </a:ext>
            </a:extLst>
          </p:cNvPr>
          <p:cNvGrpSpPr/>
          <p:nvPr/>
        </p:nvGrpSpPr>
        <p:grpSpPr>
          <a:xfrm rot="224722">
            <a:off x="7560422" y="5132688"/>
            <a:ext cx="377656" cy="429475"/>
            <a:chOff x="3290016" y="655673"/>
            <a:chExt cx="711389" cy="809000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B64158A-AA0D-B988-2FB3-5968118BD22B}"/>
                </a:ext>
              </a:extLst>
            </p:cNvPr>
            <p:cNvSpPr/>
            <p:nvPr/>
          </p:nvSpPr>
          <p:spPr>
            <a:xfrm>
              <a:off x="3294118" y="814293"/>
              <a:ext cx="707287" cy="650380"/>
            </a:xfrm>
            <a:custGeom>
              <a:avLst/>
              <a:gdLst>
                <a:gd name="connsiteX0" fmla="*/ 429590 w 707287"/>
                <a:gd name="connsiteY0" fmla="*/ 644944 h 650380"/>
                <a:gd name="connsiteX1" fmla="*/ 411668 w 707287"/>
                <a:gd name="connsiteY1" fmla="*/ 646622 h 650380"/>
                <a:gd name="connsiteX2" fmla="*/ 3252 w 707287"/>
                <a:gd name="connsiteY2" fmla="*/ 229692 h 650380"/>
                <a:gd name="connsiteX3" fmla="*/ 6894 w 707287"/>
                <a:gd name="connsiteY3" fmla="*/ 215233 h 650380"/>
                <a:gd name="connsiteX4" fmla="*/ 693650 w 707287"/>
                <a:gd name="connsiteY4" fmla="*/ 619 h 650380"/>
                <a:gd name="connsiteX5" fmla="*/ 707287 w 707287"/>
                <a:gd name="connsiteY5" fmla="*/ 10633 h 650380"/>
                <a:gd name="connsiteX6" fmla="*/ 707287 w 707287"/>
                <a:gd name="connsiteY6" fmla="*/ 214126 h 650380"/>
                <a:gd name="connsiteX7" fmla="*/ 699362 w 707287"/>
                <a:gd name="connsiteY7" fmla="*/ 240295 h 650380"/>
                <a:gd name="connsiteX8" fmla="*/ 429590 w 707287"/>
                <a:gd name="connsiteY8" fmla="*/ 644944 h 6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87" h="650380">
                  <a:moveTo>
                    <a:pt x="429590" y="644944"/>
                  </a:moveTo>
                  <a:cubicBezTo>
                    <a:pt x="425234" y="651477"/>
                    <a:pt x="417166" y="652227"/>
                    <a:pt x="411668" y="646622"/>
                  </a:cubicBezTo>
                  <a:lnTo>
                    <a:pt x="3252" y="229692"/>
                  </a:lnTo>
                  <a:cubicBezTo>
                    <a:pt x="-2245" y="224087"/>
                    <a:pt x="-603" y="217571"/>
                    <a:pt x="6894" y="215233"/>
                  </a:cubicBezTo>
                  <a:lnTo>
                    <a:pt x="693650" y="619"/>
                  </a:lnTo>
                  <a:cubicBezTo>
                    <a:pt x="701147" y="-1720"/>
                    <a:pt x="707287" y="2778"/>
                    <a:pt x="707287" y="10633"/>
                  </a:cubicBezTo>
                  <a:lnTo>
                    <a:pt x="707287" y="214126"/>
                  </a:lnTo>
                  <a:cubicBezTo>
                    <a:pt x="707287" y="221981"/>
                    <a:pt x="703717" y="233762"/>
                    <a:pt x="699362" y="240295"/>
                  </a:cubicBezTo>
                  <a:lnTo>
                    <a:pt x="429590" y="644944"/>
                  </a:lnTo>
                  <a:close/>
                </a:path>
              </a:pathLst>
            </a:custGeom>
            <a:gradFill>
              <a:gsLst>
                <a:gs pos="42000">
                  <a:srgbClr val="C90D3A"/>
                </a:gs>
                <a:gs pos="87000">
                  <a:srgbClr val="8F0106"/>
                </a:gs>
              </a:gsLst>
              <a:path path="circle">
                <a:fillToRect r="100000" b="100000"/>
              </a:path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9838A1A-1ECC-2C32-69CB-0B4868CBF888}"/>
                </a:ext>
              </a:extLst>
            </p:cNvPr>
            <p:cNvSpPr/>
            <p:nvPr/>
          </p:nvSpPr>
          <p:spPr>
            <a:xfrm>
              <a:off x="3293785" y="655673"/>
              <a:ext cx="649285" cy="384991"/>
            </a:xfrm>
            <a:custGeom>
              <a:avLst/>
              <a:gdLst>
                <a:gd name="connsiteX0" fmla="*/ 7227 w 649285"/>
                <a:gd name="connsiteY0" fmla="*/ 373853 h 384991"/>
                <a:gd name="connsiteX1" fmla="*/ 649285 w 649285"/>
                <a:gd name="connsiteY1" fmla="*/ 173215 h 384991"/>
                <a:gd name="connsiteX2" fmla="*/ 604267 w 649285"/>
                <a:gd name="connsiteY2" fmla="*/ 8100 h 384991"/>
                <a:gd name="connsiteX3" fmla="*/ 588433 w 649285"/>
                <a:gd name="connsiteY3" fmla="*/ 1959 h 384991"/>
                <a:gd name="connsiteX4" fmla="*/ 5656 w 649285"/>
                <a:gd name="connsiteY4" fmla="*/ 370480 h 384991"/>
                <a:gd name="connsiteX5" fmla="*/ 1193 w 649285"/>
                <a:gd name="connsiteY5" fmla="*/ 384992 h 384991"/>
                <a:gd name="connsiteX6" fmla="*/ 7227 w 649285"/>
                <a:gd name="connsiteY6" fmla="*/ 373853 h 38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9285" h="384991">
                  <a:moveTo>
                    <a:pt x="7227" y="373853"/>
                  </a:moveTo>
                  <a:lnTo>
                    <a:pt x="649285" y="173215"/>
                  </a:lnTo>
                  <a:lnTo>
                    <a:pt x="604267" y="8100"/>
                  </a:lnTo>
                  <a:cubicBezTo>
                    <a:pt x="602196" y="531"/>
                    <a:pt x="595074" y="-2235"/>
                    <a:pt x="588433" y="1959"/>
                  </a:cubicBezTo>
                  <a:lnTo>
                    <a:pt x="5656" y="370480"/>
                  </a:lnTo>
                  <a:cubicBezTo>
                    <a:pt x="247" y="373907"/>
                    <a:pt x="-1377" y="379869"/>
                    <a:pt x="1193" y="384992"/>
                  </a:cubicBezTo>
                  <a:cubicBezTo>
                    <a:pt x="-1038" y="380333"/>
                    <a:pt x="1176" y="375728"/>
                    <a:pt x="7227" y="373853"/>
                  </a:cubicBezTo>
                  <a:close/>
                </a:path>
              </a:pathLst>
            </a:custGeom>
            <a:gradFill>
              <a:gsLst>
                <a:gs pos="14000">
                  <a:srgbClr val="E991A8"/>
                </a:gs>
                <a:gs pos="100000">
                  <a:srgbClr val="FCCFDA"/>
                </a:gs>
              </a:gsLst>
              <a:path path="circle">
                <a:fillToRect r="100000" b="100000"/>
              </a:path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999EA6C-B8FC-67FF-5A8B-6BEDC9E8C941}"/>
                </a:ext>
              </a:extLst>
            </p:cNvPr>
            <p:cNvSpPr/>
            <p:nvPr/>
          </p:nvSpPr>
          <p:spPr>
            <a:xfrm>
              <a:off x="3290016" y="796960"/>
              <a:ext cx="375500" cy="247006"/>
            </a:xfrm>
            <a:custGeom>
              <a:avLst/>
              <a:gdLst>
                <a:gd name="connsiteX0" fmla="*/ 10997 w 375500"/>
                <a:gd name="connsiteY0" fmla="*/ 232566 h 247006"/>
                <a:gd name="connsiteX1" fmla="*/ 375500 w 375500"/>
                <a:gd name="connsiteY1" fmla="*/ 118663 h 247006"/>
                <a:gd name="connsiteX2" fmla="*/ 64280 w 375500"/>
                <a:gd name="connsiteY2" fmla="*/ 886 h 247006"/>
                <a:gd name="connsiteX3" fmla="*/ 47822 w 375500"/>
                <a:gd name="connsiteY3" fmla="*/ 9776 h 247006"/>
                <a:gd name="connsiteX4" fmla="*/ 465 w 375500"/>
                <a:gd name="connsiteY4" fmla="*/ 222873 h 247006"/>
                <a:gd name="connsiteX5" fmla="*/ 7355 w 375500"/>
                <a:gd name="connsiteY5" fmla="*/ 247007 h 247006"/>
                <a:gd name="connsiteX6" fmla="*/ 10997 w 375500"/>
                <a:gd name="connsiteY6" fmla="*/ 232566 h 2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500" h="247006">
                  <a:moveTo>
                    <a:pt x="10997" y="232566"/>
                  </a:moveTo>
                  <a:lnTo>
                    <a:pt x="375500" y="118663"/>
                  </a:lnTo>
                  <a:lnTo>
                    <a:pt x="64280" y="886"/>
                  </a:lnTo>
                  <a:cubicBezTo>
                    <a:pt x="56926" y="-1898"/>
                    <a:pt x="49536" y="2100"/>
                    <a:pt x="47822" y="9776"/>
                  </a:cubicBezTo>
                  <a:lnTo>
                    <a:pt x="465" y="222873"/>
                  </a:lnTo>
                  <a:cubicBezTo>
                    <a:pt x="-1231" y="230549"/>
                    <a:pt x="1857" y="241402"/>
                    <a:pt x="7355" y="247007"/>
                  </a:cubicBezTo>
                  <a:cubicBezTo>
                    <a:pt x="1857" y="241402"/>
                    <a:pt x="3500" y="234904"/>
                    <a:pt x="10997" y="2325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314B"/>
                </a:gs>
                <a:gs pos="51000">
                  <a:srgbClr val="E77995"/>
                </a:gs>
              </a:gsLst>
              <a:path path="circle">
                <a:fillToRect r="100000" b="100000"/>
              </a:path>
              <a:tileRect l="-100000" t="-100000"/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06C453E-213D-0232-993A-F7A82AEC583C}"/>
              </a:ext>
            </a:extLst>
          </p:cNvPr>
          <p:cNvGrpSpPr/>
          <p:nvPr/>
        </p:nvGrpSpPr>
        <p:grpSpPr>
          <a:xfrm rot="20355909">
            <a:off x="3801090" y="4964223"/>
            <a:ext cx="515992" cy="586792"/>
            <a:chOff x="3290016" y="655673"/>
            <a:chExt cx="711389" cy="809000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5558192-6CC5-6074-B021-21418EAEB5E6}"/>
                </a:ext>
              </a:extLst>
            </p:cNvPr>
            <p:cNvSpPr/>
            <p:nvPr/>
          </p:nvSpPr>
          <p:spPr>
            <a:xfrm>
              <a:off x="3294118" y="814293"/>
              <a:ext cx="707287" cy="650380"/>
            </a:xfrm>
            <a:custGeom>
              <a:avLst/>
              <a:gdLst>
                <a:gd name="connsiteX0" fmla="*/ 429590 w 707287"/>
                <a:gd name="connsiteY0" fmla="*/ 644944 h 650380"/>
                <a:gd name="connsiteX1" fmla="*/ 411668 w 707287"/>
                <a:gd name="connsiteY1" fmla="*/ 646622 h 650380"/>
                <a:gd name="connsiteX2" fmla="*/ 3252 w 707287"/>
                <a:gd name="connsiteY2" fmla="*/ 229692 h 650380"/>
                <a:gd name="connsiteX3" fmla="*/ 6894 w 707287"/>
                <a:gd name="connsiteY3" fmla="*/ 215233 h 650380"/>
                <a:gd name="connsiteX4" fmla="*/ 693650 w 707287"/>
                <a:gd name="connsiteY4" fmla="*/ 619 h 650380"/>
                <a:gd name="connsiteX5" fmla="*/ 707287 w 707287"/>
                <a:gd name="connsiteY5" fmla="*/ 10633 h 650380"/>
                <a:gd name="connsiteX6" fmla="*/ 707287 w 707287"/>
                <a:gd name="connsiteY6" fmla="*/ 214126 h 650380"/>
                <a:gd name="connsiteX7" fmla="*/ 699362 w 707287"/>
                <a:gd name="connsiteY7" fmla="*/ 240295 h 650380"/>
                <a:gd name="connsiteX8" fmla="*/ 429590 w 707287"/>
                <a:gd name="connsiteY8" fmla="*/ 644944 h 65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87" h="650380">
                  <a:moveTo>
                    <a:pt x="429590" y="644944"/>
                  </a:moveTo>
                  <a:cubicBezTo>
                    <a:pt x="425234" y="651477"/>
                    <a:pt x="417166" y="652227"/>
                    <a:pt x="411668" y="646622"/>
                  </a:cubicBezTo>
                  <a:lnTo>
                    <a:pt x="3252" y="229692"/>
                  </a:lnTo>
                  <a:cubicBezTo>
                    <a:pt x="-2245" y="224087"/>
                    <a:pt x="-603" y="217571"/>
                    <a:pt x="6894" y="215233"/>
                  </a:cubicBezTo>
                  <a:lnTo>
                    <a:pt x="693650" y="619"/>
                  </a:lnTo>
                  <a:cubicBezTo>
                    <a:pt x="701147" y="-1720"/>
                    <a:pt x="707287" y="2778"/>
                    <a:pt x="707287" y="10633"/>
                  </a:cubicBezTo>
                  <a:lnTo>
                    <a:pt x="707287" y="214126"/>
                  </a:lnTo>
                  <a:cubicBezTo>
                    <a:pt x="707287" y="221981"/>
                    <a:pt x="703717" y="233762"/>
                    <a:pt x="699362" y="240295"/>
                  </a:cubicBezTo>
                  <a:lnTo>
                    <a:pt x="429590" y="644944"/>
                  </a:lnTo>
                  <a:close/>
                </a:path>
              </a:pathLst>
            </a:custGeom>
            <a:gradFill>
              <a:gsLst>
                <a:gs pos="42000">
                  <a:srgbClr val="C90D3A"/>
                </a:gs>
                <a:gs pos="87000">
                  <a:srgbClr val="8F0106"/>
                </a:gs>
              </a:gsLst>
              <a:path path="circle">
                <a:fillToRect r="100000" b="100000"/>
              </a:path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C602A9F-C098-BB7C-9497-D68DDF265EBD}"/>
                </a:ext>
              </a:extLst>
            </p:cNvPr>
            <p:cNvSpPr/>
            <p:nvPr/>
          </p:nvSpPr>
          <p:spPr>
            <a:xfrm>
              <a:off x="3293785" y="655673"/>
              <a:ext cx="649285" cy="384991"/>
            </a:xfrm>
            <a:custGeom>
              <a:avLst/>
              <a:gdLst>
                <a:gd name="connsiteX0" fmla="*/ 7227 w 649285"/>
                <a:gd name="connsiteY0" fmla="*/ 373853 h 384991"/>
                <a:gd name="connsiteX1" fmla="*/ 649285 w 649285"/>
                <a:gd name="connsiteY1" fmla="*/ 173215 h 384991"/>
                <a:gd name="connsiteX2" fmla="*/ 604267 w 649285"/>
                <a:gd name="connsiteY2" fmla="*/ 8100 h 384991"/>
                <a:gd name="connsiteX3" fmla="*/ 588433 w 649285"/>
                <a:gd name="connsiteY3" fmla="*/ 1959 h 384991"/>
                <a:gd name="connsiteX4" fmla="*/ 5656 w 649285"/>
                <a:gd name="connsiteY4" fmla="*/ 370480 h 384991"/>
                <a:gd name="connsiteX5" fmla="*/ 1193 w 649285"/>
                <a:gd name="connsiteY5" fmla="*/ 384992 h 384991"/>
                <a:gd name="connsiteX6" fmla="*/ 7227 w 649285"/>
                <a:gd name="connsiteY6" fmla="*/ 373853 h 38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9285" h="384991">
                  <a:moveTo>
                    <a:pt x="7227" y="373853"/>
                  </a:moveTo>
                  <a:lnTo>
                    <a:pt x="649285" y="173215"/>
                  </a:lnTo>
                  <a:lnTo>
                    <a:pt x="604267" y="8100"/>
                  </a:lnTo>
                  <a:cubicBezTo>
                    <a:pt x="602196" y="531"/>
                    <a:pt x="595074" y="-2235"/>
                    <a:pt x="588433" y="1959"/>
                  </a:cubicBezTo>
                  <a:lnTo>
                    <a:pt x="5656" y="370480"/>
                  </a:lnTo>
                  <a:cubicBezTo>
                    <a:pt x="247" y="373907"/>
                    <a:pt x="-1377" y="379869"/>
                    <a:pt x="1193" y="384992"/>
                  </a:cubicBezTo>
                  <a:cubicBezTo>
                    <a:pt x="-1038" y="380333"/>
                    <a:pt x="1176" y="375728"/>
                    <a:pt x="7227" y="373853"/>
                  </a:cubicBezTo>
                  <a:close/>
                </a:path>
              </a:pathLst>
            </a:custGeom>
            <a:gradFill>
              <a:gsLst>
                <a:gs pos="14000">
                  <a:srgbClr val="E991A8"/>
                </a:gs>
                <a:gs pos="100000">
                  <a:srgbClr val="FCCFDA"/>
                </a:gs>
              </a:gsLst>
              <a:path path="circle">
                <a:fillToRect r="100000" b="100000"/>
              </a:path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EBAA720-02EA-5FE7-25BF-EBB2D6E62151}"/>
                </a:ext>
              </a:extLst>
            </p:cNvPr>
            <p:cNvSpPr/>
            <p:nvPr/>
          </p:nvSpPr>
          <p:spPr>
            <a:xfrm>
              <a:off x="3290016" y="796960"/>
              <a:ext cx="375500" cy="247006"/>
            </a:xfrm>
            <a:custGeom>
              <a:avLst/>
              <a:gdLst>
                <a:gd name="connsiteX0" fmla="*/ 10997 w 375500"/>
                <a:gd name="connsiteY0" fmla="*/ 232566 h 247006"/>
                <a:gd name="connsiteX1" fmla="*/ 375500 w 375500"/>
                <a:gd name="connsiteY1" fmla="*/ 118663 h 247006"/>
                <a:gd name="connsiteX2" fmla="*/ 64280 w 375500"/>
                <a:gd name="connsiteY2" fmla="*/ 886 h 247006"/>
                <a:gd name="connsiteX3" fmla="*/ 47822 w 375500"/>
                <a:gd name="connsiteY3" fmla="*/ 9776 h 247006"/>
                <a:gd name="connsiteX4" fmla="*/ 465 w 375500"/>
                <a:gd name="connsiteY4" fmla="*/ 222873 h 247006"/>
                <a:gd name="connsiteX5" fmla="*/ 7355 w 375500"/>
                <a:gd name="connsiteY5" fmla="*/ 247007 h 247006"/>
                <a:gd name="connsiteX6" fmla="*/ 10997 w 375500"/>
                <a:gd name="connsiteY6" fmla="*/ 232566 h 2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500" h="247006">
                  <a:moveTo>
                    <a:pt x="10997" y="232566"/>
                  </a:moveTo>
                  <a:lnTo>
                    <a:pt x="375500" y="118663"/>
                  </a:lnTo>
                  <a:lnTo>
                    <a:pt x="64280" y="886"/>
                  </a:lnTo>
                  <a:cubicBezTo>
                    <a:pt x="56926" y="-1898"/>
                    <a:pt x="49536" y="2100"/>
                    <a:pt x="47822" y="9776"/>
                  </a:cubicBezTo>
                  <a:lnTo>
                    <a:pt x="465" y="222873"/>
                  </a:lnTo>
                  <a:cubicBezTo>
                    <a:pt x="-1231" y="230549"/>
                    <a:pt x="1857" y="241402"/>
                    <a:pt x="7355" y="247007"/>
                  </a:cubicBezTo>
                  <a:cubicBezTo>
                    <a:pt x="1857" y="241402"/>
                    <a:pt x="3500" y="234904"/>
                    <a:pt x="10997" y="2325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A314B"/>
                </a:gs>
                <a:gs pos="51000">
                  <a:srgbClr val="E77995"/>
                </a:gs>
              </a:gsLst>
              <a:path path="circle">
                <a:fillToRect r="100000" b="100000"/>
              </a:path>
              <a:tileRect l="-100000" t="-100000"/>
            </a:gradFill>
            <a:ln w="17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</p:spTree>
    <p:extLst>
      <p:ext uri="{BB962C8B-B14F-4D97-AF65-F5344CB8AC3E}">
        <p14:creationId xmlns:p14="http://schemas.microsoft.com/office/powerpoint/2010/main" val="3896893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7B2B2-89CE-5DB6-FCE5-7400CC6891FE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FCD77BE-2E58-435C-43DA-CBBDDAE46DC6}"/>
              </a:ext>
            </a:extLst>
          </p:cNvPr>
          <p:cNvSpPr/>
          <p:nvPr/>
        </p:nvSpPr>
        <p:spPr>
          <a:xfrm>
            <a:off x="170179" y="1385611"/>
            <a:ext cx="3886200" cy="5029200"/>
          </a:xfrm>
          <a:custGeom>
            <a:avLst/>
            <a:gdLst>
              <a:gd name="connsiteX0" fmla="*/ 0 w 4855912"/>
              <a:gd name="connsiteY0" fmla="*/ 9143998 h 9144000"/>
              <a:gd name="connsiteX1" fmla="*/ 4855912 w 4855912"/>
              <a:gd name="connsiteY1" fmla="*/ 9143998 h 9144000"/>
              <a:gd name="connsiteX2" fmla="*/ 4855912 w 4855912"/>
              <a:gd name="connsiteY2" fmla="*/ 9144000 h 9144000"/>
              <a:gd name="connsiteX3" fmla="*/ 0 w 4855912"/>
              <a:gd name="connsiteY3" fmla="*/ 9144000 h 9144000"/>
              <a:gd name="connsiteX4" fmla="*/ 0 w 4855912"/>
              <a:gd name="connsiteY4" fmla="*/ 0 h 9144000"/>
              <a:gd name="connsiteX5" fmla="*/ 4855912 w 4855912"/>
              <a:gd name="connsiteY5" fmla="*/ 0 h 9144000"/>
              <a:gd name="connsiteX6" fmla="*/ 4855912 w 4855912"/>
              <a:gd name="connsiteY6" fmla="*/ 4215866 h 9144000"/>
              <a:gd name="connsiteX7" fmla="*/ 2427956 w 4855912"/>
              <a:gd name="connsiteY7" fmla="*/ 2983833 h 9144000"/>
              <a:gd name="connsiteX8" fmla="*/ 0 w 4855912"/>
              <a:gd name="connsiteY8" fmla="*/ 4215866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5912" h="9144000">
                <a:moveTo>
                  <a:pt x="0" y="9143998"/>
                </a:moveTo>
                <a:lnTo>
                  <a:pt x="4855912" y="9143998"/>
                </a:lnTo>
                <a:lnTo>
                  <a:pt x="4855912" y="9144000"/>
                </a:lnTo>
                <a:lnTo>
                  <a:pt x="0" y="9144000"/>
                </a:lnTo>
                <a:close/>
                <a:moveTo>
                  <a:pt x="0" y="0"/>
                </a:moveTo>
                <a:lnTo>
                  <a:pt x="4855912" y="0"/>
                </a:lnTo>
                <a:lnTo>
                  <a:pt x="4855912" y="4215866"/>
                </a:lnTo>
                <a:lnTo>
                  <a:pt x="2427956" y="2983833"/>
                </a:lnTo>
                <a:lnTo>
                  <a:pt x="0" y="4215866"/>
                </a:lnTo>
                <a:close/>
              </a:path>
            </a:pathLst>
          </a:custGeom>
          <a:solidFill>
            <a:srgbClr val="4C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7DB3506-0F33-CE2A-1C41-A87C0A3D4C64}"/>
              </a:ext>
            </a:extLst>
          </p:cNvPr>
          <p:cNvSpPr/>
          <p:nvPr/>
        </p:nvSpPr>
        <p:spPr>
          <a:xfrm>
            <a:off x="4157520" y="1385611"/>
            <a:ext cx="3886200" cy="5029200"/>
          </a:xfrm>
          <a:custGeom>
            <a:avLst/>
            <a:gdLst>
              <a:gd name="connsiteX0" fmla="*/ 0 w 4855912"/>
              <a:gd name="connsiteY0" fmla="*/ 9143998 h 9144000"/>
              <a:gd name="connsiteX1" fmla="*/ 4855912 w 4855912"/>
              <a:gd name="connsiteY1" fmla="*/ 9143998 h 9144000"/>
              <a:gd name="connsiteX2" fmla="*/ 4855912 w 4855912"/>
              <a:gd name="connsiteY2" fmla="*/ 9144000 h 9144000"/>
              <a:gd name="connsiteX3" fmla="*/ 0 w 4855912"/>
              <a:gd name="connsiteY3" fmla="*/ 9144000 h 9144000"/>
              <a:gd name="connsiteX4" fmla="*/ 0 w 4855912"/>
              <a:gd name="connsiteY4" fmla="*/ 0 h 9144000"/>
              <a:gd name="connsiteX5" fmla="*/ 4855912 w 4855912"/>
              <a:gd name="connsiteY5" fmla="*/ 0 h 9144000"/>
              <a:gd name="connsiteX6" fmla="*/ 4855912 w 4855912"/>
              <a:gd name="connsiteY6" fmla="*/ 4215866 h 9144000"/>
              <a:gd name="connsiteX7" fmla="*/ 2427956 w 4855912"/>
              <a:gd name="connsiteY7" fmla="*/ 2983833 h 9144000"/>
              <a:gd name="connsiteX8" fmla="*/ 0 w 4855912"/>
              <a:gd name="connsiteY8" fmla="*/ 4215866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5912" h="9144000">
                <a:moveTo>
                  <a:pt x="0" y="9143998"/>
                </a:moveTo>
                <a:lnTo>
                  <a:pt x="4855912" y="9143998"/>
                </a:lnTo>
                <a:lnTo>
                  <a:pt x="4855912" y="9144000"/>
                </a:lnTo>
                <a:lnTo>
                  <a:pt x="0" y="9144000"/>
                </a:lnTo>
                <a:close/>
                <a:moveTo>
                  <a:pt x="0" y="0"/>
                </a:moveTo>
                <a:lnTo>
                  <a:pt x="4855912" y="0"/>
                </a:lnTo>
                <a:lnTo>
                  <a:pt x="4855912" y="4215866"/>
                </a:lnTo>
                <a:lnTo>
                  <a:pt x="2427956" y="2983833"/>
                </a:lnTo>
                <a:lnTo>
                  <a:pt x="0" y="4215866"/>
                </a:lnTo>
                <a:close/>
              </a:path>
            </a:pathLst>
          </a:custGeom>
          <a:solidFill>
            <a:srgbClr val="BA0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00E465D0-F861-E2B3-220D-572092685B89}"/>
              </a:ext>
            </a:extLst>
          </p:cNvPr>
          <p:cNvSpPr/>
          <p:nvPr/>
        </p:nvSpPr>
        <p:spPr>
          <a:xfrm>
            <a:off x="8144860" y="1385611"/>
            <a:ext cx="3886200" cy="5029200"/>
          </a:xfrm>
          <a:custGeom>
            <a:avLst/>
            <a:gdLst>
              <a:gd name="connsiteX0" fmla="*/ 0 w 4855912"/>
              <a:gd name="connsiteY0" fmla="*/ 9143998 h 9144000"/>
              <a:gd name="connsiteX1" fmla="*/ 4855912 w 4855912"/>
              <a:gd name="connsiteY1" fmla="*/ 9143998 h 9144000"/>
              <a:gd name="connsiteX2" fmla="*/ 4855912 w 4855912"/>
              <a:gd name="connsiteY2" fmla="*/ 9144000 h 9144000"/>
              <a:gd name="connsiteX3" fmla="*/ 0 w 4855912"/>
              <a:gd name="connsiteY3" fmla="*/ 9144000 h 9144000"/>
              <a:gd name="connsiteX4" fmla="*/ 0 w 4855912"/>
              <a:gd name="connsiteY4" fmla="*/ 0 h 9144000"/>
              <a:gd name="connsiteX5" fmla="*/ 4855912 w 4855912"/>
              <a:gd name="connsiteY5" fmla="*/ 0 h 9144000"/>
              <a:gd name="connsiteX6" fmla="*/ 4855912 w 4855912"/>
              <a:gd name="connsiteY6" fmla="*/ 4215866 h 9144000"/>
              <a:gd name="connsiteX7" fmla="*/ 2427956 w 4855912"/>
              <a:gd name="connsiteY7" fmla="*/ 2983833 h 9144000"/>
              <a:gd name="connsiteX8" fmla="*/ 0 w 4855912"/>
              <a:gd name="connsiteY8" fmla="*/ 4215866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5912" h="9144000">
                <a:moveTo>
                  <a:pt x="0" y="9143998"/>
                </a:moveTo>
                <a:lnTo>
                  <a:pt x="4855912" y="9143998"/>
                </a:lnTo>
                <a:lnTo>
                  <a:pt x="4855912" y="9144000"/>
                </a:lnTo>
                <a:lnTo>
                  <a:pt x="0" y="9144000"/>
                </a:lnTo>
                <a:close/>
                <a:moveTo>
                  <a:pt x="0" y="0"/>
                </a:moveTo>
                <a:lnTo>
                  <a:pt x="4855912" y="0"/>
                </a:lnTo>
                <a:lnTo>
                  <a:pt x="4855912" y="4215866"/>
                </a:lnTo>
                <a:lnTo>
                  <a:pt x="2427956" y="2983833"/>
                </a:lnTo>
                <a:lnTo>
                  <a:pt x="0" y="4215866"/>
                </a:lnTo>
                <a:close/>
              </a:path>
            </a:pathLst>
          </a:custGeom>
          <a:solidFill>
            <a:srgbClr val="1F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378036E-9A0D-3B5D-B4AA-159421945CA9}"/>
              </a:ext>
            </a:extLst>
          </p:cNvPr>
          <p:cNvSpPr/>
          <p:nvPr/>
        </p:nvSpPr>
        <p:spPr>
          <a:xfrm>
            <a:off x="1473199" y="2391237"/>
            <a:ext cx="1280160" cy="128016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C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E9B20F50-42F8-9F2D-E2D7-617106ADF280}"/>
              </a:ext>
            </a:extLst>
          </p:cNvPr>
          <p:cNvSpPr/>
          <p:nvPr/>
        </p:nvSpPr>
        <p:spPr>
          <a:xfrm>
            <a:off x="5453366" y="2391237"/>
            <a:ext cx="1280160" cy="128016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BA0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2806CB0-3A76-7020-BCF7-03CD56AE48E4}"/>
              </a:ext>
            </a:extLst>
          </p:cNvPr>
          <p:cNvSpPr/>
          <p:nvPr/>
        </p:nvSpPr>
        <p:spPr>
          <a:xfrm>
            <a:off x="9462225" y="2391237"/>
            <a:ext cx="1280160" cy="128016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1F7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5443B-737A-2EA1-190B-6588DD8EAA0F}"/>
              </a:ext>
            </a:extLst>
          </p:cNvPr>
          <p:cNvSpPr txBox="1"/>
          <p:nvPr/>
        </p:nvSpPr>
        <p:spPr>
          <a:xfrm>
            <a:off x="170178" y="1503720"/>
            <a:ext cx="3857511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32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ACTIVATE </a:t>
            </a:r>
          </a:p>
          <a:p>
            <a:pPr algn="ctr">
              <a:lnSpc>
                <a:spcPct val="75000"/>
              </a:lnSpc>
            </a:pPr>
            <a:r>
              <a:rPr lang="en-US" sz="32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E-LEARNING ACCOUNT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E54F6-95DF-357D-B090-139B835BDAC6}"/>
              </a:ext>
            </a:extLst>
          </p:cNvPr>
          <p:cNvSpPr txBox="1"/>
          <p:nvPr/>
        </p:nvSpPr>
        <p:spPr>
          <a:xfrm>
            <a:off x="4143173" y="1503720"/>
            <a:ext cx="3900547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32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COMPLETE PRE-LICENSING TRAINING COURSES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3F4C7E-138D-EF4F-3450-AACCD2AAA2CE}"/>
              </a:ext>
            </a:extLst>
          </p:cNvPr>
          <p:cNvSpPr txBox="1"/>
          <p:nvPr/>
        </p:nvSpPr>
        <p:spPr>
          <a:xfrm>
            <a:off x="8159203" y="1503720"/>
            <a:ext cx="3857513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32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PASS LICENSE EXAMINATION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78C65-AEA5-82FC-9037-9D4F7231A649}"/>
              </a:ext>
            </a:extLst>
          </p:cNvPr>
          <p:cNvSpPr/>
          <p:nvPr/>
        </p:nvSpPr>
        <p:spPr>
          <a:xfrm>
            <a:off x="4271820" y="3951128"/>
            <a:ext cx="3657600" cy="1604719"/>
          </a:xfrm>
          <a:prstGeom prst="roundRect">
            <a:avLst>
              <a:gd name="adj" fmla="val 9698"/>
            </a:avLst>
          </a:prstGeom>
          <a:solidFill>
            <a:srgbClr val="EEC0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AEAE5D-FF44-1CB0-E602-A8F30F779866}"/>
              </a:ext>
            </a:extLst>
          </p:cNvPr>
          <p:cNvSpPr txBox="1"/>
          <p:nvPr/>
        </p:nvSpPr>
        <p:spPr>
          <a:xfrm>
            <a:off x="4411791" y="4154020"/>
            <a:ext cx="3429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Upon Account Activation, Recruit to complete two (2) Pre-Licensing Training Courses – 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Pre-Contract Training Course (PCTC)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Business Conduct (BC)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D29818-E1D4-D963-0547-F1E4380E90EF}"/>
              </a:ext>
            </a:extLst>
          </p:cNvPr>
          <p:cNvSpPr/>
          <p:nvPr/>
        </p:nvSpPr>
        <p:spPr>
          <a:xfrm>
            <a:off x="8259159" y="3951129"/>
            <a:ext cx="3657600" cy="1371600"/>
          </a:xfrm>
          <a:prstGeom prst="roundRect">
            <a:avLst>
              <a:gd name="adj" fmla="val 5254"/>
            </a:avLst>
          </a:prstGeom>
          <a:solidFill>
            <a:srgbClr val="C7DD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11E797-6016-24CE-DBDB-6997ADB8ADA8}"/>
              </a:ext>
            </a:extLst>
          </p:cNvPr>
          <p:cNvSpPr/>
          <p:nvPr/>
        </p:nvSpPr>
        <p:spPr>
          <a:xfrm>
            <a:off x="270133" y="3951128"/>
            <a:ext cx="3657600" cy="2287625"/>
          </a:xfrm>
          <a:prstGeom prst="roundRect">
            <a:avLst>
              <a:gd name="adj" fmla="val 9698"/>
            </a:avLst>
          </a:prstGeom>
          <a:solidFill>
            <a:srgbClr val="D2D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F62A6-8A68-EEFC-C0D6-81884642ECD0}"/>
              </a:ext>
            </a:extLst>
          </p:cNvPr>
          <p:cNvSpPr txBox="1"/>
          <p:nvPr/>
        </p:nvSpPr>
        <p:spPr>
          <a:xfrm>
            <a:off x="8387805" y="4154020"/>
            <a:ext cx="3543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PH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Recruit to –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PH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Pay the Licensing Examination Fee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PH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Register for License Examination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en-PH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Pass the License Examination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8A1D10-0CF8-B597-55FA-48DD20D0F4BB}"/>
              </a:ext>
            </a:extLst>
          </p:cNvPr>
          <p:cNvSpPr txBox="1"/>
          <p:nvPr/>
        </p:nvSpPr>
        <p:spPr>
          <a:xfrm>
            <a:off x="403482" y="415402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PH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Recruit to – 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uLnTx/>
                <a:uFillTx/>
                <a:latin typeface="AIA Everest Condensed Medium" panose="00000606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Search for the Email Confirmation sent by Philam Life eLearning to his / her registered email address in iRecruit</a:t>
            </a:r>
          </a:p>
          <a:p>
            <a:pPr marL="285750" indent="-285750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uLnTx/>
                <a:uFillTx/>
                <a:latin typeface="AIA Everest Condensed Medium" panose="00000606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Log into eLearning using the Temporary Username &amp; Password given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E23AED-4FB1-35E7-E89A-1642E9BA037B}"/>
              </a:ext>
            </a:extLst>
          </p:cNvPr>
          <p:cNvSpPr/>
          <p:nvPr/>
        </p:nvSpPr>
        <p:spPr>
          <a:xfrm>
            <a:off x="1397972" y="2355462"/>
            <a:ext cx="1401921" cy="1401921"/>
          </a:xfrm>
          <a:prstGeom prst="ellipse">
            <a:avLst/>
          </a:prstGeom>
          <a:solidFill>
            <a:srgbClr val="D2D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9DC82EEC-2E6A-69E9-0C75-0C58796C8427}"/>
              </a:ext>
            </a:extLst>
          </p:cNvPr>
          <p:cNvSpPr/>
          <p:nvPr/>
        </p:nvSpPr>
        <p:spPr>
          <a:xfrm>
            <a:off x="5465237" y="2390588"/>
            <a:ext cx="1280160" cy="128016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C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153FA5-6504-648E-ECBD-42CA9CAE22E6}"/>
              </a:ext>
            </a:extLst>
          </p:cNvPr>
          <p:cNvSpPr/>
          <p:nvPr/>
        </p:nvSpPr>
        <p:spPr>
          <a:xfrm>
            <a:off x="5390010" y="2354813"/>
            <a:ext cx="1401921" cy="1401921"/>
          </a:xfrm>
          <a:prstGeom prst="ellipse">
            <a:avLst/>
          </a:prstGeom>
          <a:solidFill>
            <a:srgbClr val="EEC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E7718EE-59C6-2F2C-EC47-E4313D13762F}"/>
              </a:ext>
            </a:extLst>
          </p:cNvPr>
          <p:cNvSpPr/>
          <p:nvPr/>
        </p:nvSpPr>
        <p:spPr>
          <a:xfrm>
            <a:off x="5390010" y="2354811"/>
            <a:ext cx="1401921" cy="140192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271BCE-CAB2-FE14-507D-22ABEBD9CF36}"/>
              </a:ext>
            </a:extLst>
          </p:cNvPr>
          <p:cNvSpPr/>
          <p:nvPr/>
        </p:nvSpPr>
        <p:spPr>
          <a:xfrm>
            <a:off x="1397972" y="2354811"/>
            <a:ext cx="1401921" cy="140192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82391BE-3457-A121-04AC-A874FE91B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70" y="2344976"/>
            <a:ext cx="1411756" cy="14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1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DFC715DB-5E63-48C9-95B7-F8D891910A37}"/>
              </a:ext>
            </a:extLst>
          </p:cNvPr>
          <p:cNvSpPr/>
          <p:nvPr/>
        </p:nvSpPr>
        <p:spPr>
          <a:xfrm>
            <a:off x="170179" y="1156496"/>
            <a:ext cx="3886200" cy="4014904"/>
          </a:xfrm>
          <a:custGeom>
            <a:avLst/>
            <a:gdLst>
              <a:gd name="connsiteX0" fmla="*/ 0 w 4855912"/>
              <a:gd name="connsiteY0" fmla="*/ 9143998 h 9144000"/>
              <a:gd name="connsiteX1" fmla="*/ 4855912 w 4855912"/>
              <a:gd name="connsiteY1" fmla="*/ 9143998 h 9144000"/>
              <a:gd name="connsiteX2" fmla="*/ 4855912 w 4855912"/>
              <a:gd name="connsiteY2" fmla="*/ 9144000 h 9144000"/>
              <a:gd name="connsiteX3" fmla="*/ 0 w 4855912"/>
              <a:gd name="connsiteY3" fmla="*/ 9144000 h 9144000"/>
              <a:gd name="connsiteX4" fmla="*/ 0 w 4855912"/>
              <a:gd name="connsiteY4" fmla="*/ 0 h 9144000"/>
              <a:gd name="connsiteX5" fmla="*/ 4855912 w 4855912"/>
              <a:gd name="connsiteY5" fmla="*/ 0 h 9144000"/>
              <a:gd name="connsiteX6" fmla="*/ 4855912 w 4855912"/>
              <a:gd name="connsiteY6" fmla="*/ 4215866 h 9144000"/>
              <a:gd name="connsiteX7" fmla="*/ 2427956 w 4855912"/>
              <a:gd name="connsiteY7" fmla="*/ 2983833 h 9144000"/>
              <a:gd name="connsiteX8" fmla="*/ 0 w 4855912"/>
              <a:gd name="connsiteY8" fmla="*/ 4215866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5912" h="9144000">
                <a:moveTo>
                  <a:pt x="0" y="9143998"/>
                </a:moveTo>
                <a:lnTo>
                  <a:pt x="4855912" y="9143998"/>
                </a:lnTo>
                <a:lnTo>
                  <a:pt x="4855912" y="9144000"/>
                </a:lnTo>
                <a:lnTo>
                  <a:pt x="0" y="9144000"/>
                </a:lnTo>
                <a:close/>
                <a:moveTo>
                  <a:pt x="0" y="0"/>
                </a:moveTo>
                <a:lnTo>
                  <a:pt x="4855912" y="0"/>
                </a:lnTo>
                <a:lnTo>
                  <a:pt x="4855912" y="4215866"/>
                </a:lnTo>
                <a:lnTo>
                  <a:pt x="2427956" y="2983833"/>
                </a:lnTo>
                <a:lnTo>
                  <a:pt x="0" y="4215866"/>
                </a:lnTo>
                <a:close/>
              </a:path>
            </a:pathLst>
          </a:custGeom>
          <a:solidFill>
            <a:srgbClr val="4C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500BCCE-67D4-4344-B1E3-957921F2E69D}"/>
              </a:ext>
            </a:extLst>
          </p:cNvPr>
          <p:cNvSpPr/>
          <p:nvPr/>
        </p:nvSpPr>
        <p:spPr>
          <a:xfrm>
            <a:off x="4157520" y="1156496"/>
            <a:ext cx="3886200" cy="4014904"/>
          </a:xfrm>
          <a:custGeom>
            <a:avLst/>
            <a:gdLst>
              <a:gd name="connsiteX0" fmla="*/ 0 w 4855912"/>
              <a:gd name="connsiteY0" fmla="*/ 9143998 h 9144000"/>
              <a:gd name="connsiteX1" fmla="*/ 4855912 w 4855912"/>
              <a:gd name="connsiteY1" fmla="*/ 9143998 h 9144000"/>
              <a:gd name="connsiteX2" fmla="*/ 4855912 w 4855912"/>
              <a:gd name="connsiteY2" fmla="*/ 9144000 h 9144000"/>
              <a:gd name="connsiteX3" fmla="*/ 0 w 4855912"/>
              <a:gd name="connsiteY3" fmla="*/ 9144000 h 9144000"/>
              <a:gd name="connsiteX4" fmla="*/ 0 w 4855912"/>
              <a:gd name="connsiteY4" fmla="*/ 0 h 9144000"/>
              <a:gd name="connsiteX5" fmla="*/ 4855912 w 4855912"/>
              <a:gd name="connsiteY5" fmla="*/ 0 h 9144000"/>
              <a:gd name="connsiteX6" fmla="*/ 4855912 w 4855912"/>
              <a:gd name="connsiteY6" fmla="*/ 4215866 h 9144000"/>
              <a:gd name="connsiteX7" fmla="*/ 2427956 w 4855912"/>
              <a:gd name="connsiteY7" fmla="*/ 2983833 h 9144000"/>
              <a:gd name="connsiteX8" fmla="*/ 0 w 4855912"/>
              <a:gd name="connsiteY8" fmla="*/ 4215866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5912" h="9144000">
                <a:moveTo>
                  <a:pt x="0" y="9143998"/>
                </a:moveTo>
                <a:lnTo>
                  <a:pt x="4855912" y="9143998"/>
                </a:lnTo>
                <a:lnTo>
                  <a:pt x="4855912" y="9144000"/>
                </a:lnTo>
                <a:lnTo>
                  <a:pt x="0" y="9144000"/>
                </a:lnTo>
                <a:close/>
                <a:moveTo>
                  <a:pt x="0" y="0"/>
                </a:moveTo>
                <a:lnTo>
                  <a:pt x="4855912" y="0"/>
                </a:lnTo>
                <a:lnTo>
                  <a:pt x="4855912" y="4215866"/>
                </a:lnTo>
                <a:lnTo>
                  <a:pt x="2427956" y="2983833"/>
                </a:lnTo>
                <a:lnTo>
                  <a:pt x="0" y="4215866"/>
                </a:lnTo>
                <a:close/>
              </a:path>
            </a:pathLst>
          </a:custGeom>
          <a:solidFill>
            <a:srgbClr val="BA0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084A2E61-4A89-42F2-9CC2-115D1B1D6E33}"/>
              </a:ext>
            </a:extLst>
          </p:cNvPr>
          <p:cNvSpPr/>
          <p:nvPr/>
        </p:nvSpPr>
        <p:spPr>
          <a:xfrm>
            <a:off x="8144860" y="1156496"/>
            <a:ext cx="3886200" cy="4014904"/>
          </a:xfrm>
          <a:custGeom>
            <a:avLst/>
            <a:gdLst>
              <a:gd name="connsiteX0" fmla="*/ 0 w 4855912"/>
              <a:gd name="connsiteY0" fmla="*/ 9143998 h 9144000"/>
              <a:gd name="connsiteX1" fmla="*/ 4855912 w 4855912"/>
              <a:gd name="connsiteY1" fmla="*/ 9143998 h 9144000"/>
              <a:gd name="connsiteX2" fmla="*/ 4855912 w 4855912"/>
              <a:gd name="connsiteY2" fmla="*/ 9144000 h 9144000"/>
              <a:gd name="connsiteX3" fmla="*/ 0 w 4855912"/>
              <a:gd name="connsiteY3" fmla="*/ 9144000 h 9144000"/>
              <a:gd name="connsiteX4" fmla="*/ 0 w 4855912"/>
              <a:gd name="connsiteY4" fmla="*/ 0 h 9144000"/>
              <a:gd name="connsiteX5" fmla="*/ 4855912 w 4855912"/>
              <a:gd name="connsiteY5" fmla="*/ 0 h 9144000"/>
              <a:gd name="connsiteX6" fmla="*/ 4855912 w 4855912"/>
              <a:gd name="connsiteY6" fmla="*/ 4215866 h 9144000"/>
              <a:gd name="connsiteX7" fmla="*/ 2427956 w 4855912"/>
              <a:gd name="connsiteY7" fmla="*/ 2983833 h 9144000"/>
              <a:gd name="connsiteX8" fmla="*/ 0 w 4855912"/>
              <a:gd name="connsiteY8" fmla="*/ 4215866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5912" h="9144000">
                <a:moveTo>
                  <a:pt x="0" y="9143998"/>
                </a:moveTo>
                <a:lnTo>
                  <a:pt x="4855912" y="9143998"/>
                </a:lnTo>
                <a:lnTo>
                  <a:pt x="4855912" y="9144000"/>
                </a:lnTo>
                <a:lnTo>
                  <a:pt x="0" y="9144000"/>
                </a:lnTo>
                <a:close/>
                <a:moveTo>
                  <a:pt x="0" y="0"/>
                </a:moveTo>
                <a:lnTo>
                  <a:pt x="4855912" y="0"/>
                </a:lnTo>
                <a:lnTo>
                  <a:pt x="4855912" y="4215866"/>
                </a:lnTo>
                <a:lnTo>
                  <a:pt x="2427956" y="2983833"/>
                </a:lnTo>
                <a:lnTo>
                  <a:pt x="0" y="4215866"/>
                </a:lnTo>
                <a:close/>
              </a:path>
            </a:pathLst>
          </a:custGeom>
          <a:solidFill>
            <a:srgbClr val="1F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DDABC-2EE9-49B5-AE4C-6A913133E5AA}"/>
              </a:ext>
            </a:extLst>
          </p:cNvPr>
          <p:cNvSpPr txBox="1"/>
          <p:nvPr/>
        </p:nvSpPr>
        <p:spPr>
          <a:xfrm>
            <a:off x="170178" y="1304241"/>
            <a:ext cx="3857511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PAY LICENSE &amp; CIBI FEES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A1EF1-F8F7-4301-8859-DD61DB6DE1AB}"/>
              </a:ext>
            </a:extLst>
          </p:cNvPr>
          <p:cNvSpPr txBox="1"/>
          <p:nvPr/>
        </p:nvSpPr>
        <p:spPr>
          <a:xfrm>
            <a:off x="4143173" y="1304241"/>
            <a:ext cx="3900547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SUBMIT COMPLETE LICENSING DOCUMENTS FOR </a:t>
            </a:r>
            <a:r>
              <a:rPr lang="en-US" sz="2400" dirty="0" err="1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iRECRUIT</a:t>
            </a:r>
            <a:r>
              <a:rPr lang="en-US" sz="24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 UPLOAD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7A197-FA39-4C31-9231-9A9428A4726A}"/>
              </a:ext>
            </a:extLst>
          </p:cNvPr>
          <p:cNvSpPr txBox="1"/>
          <p:nvPr/>
        </p:nvSpPr>
        <p:spPr>
          <a:xfrm>
            <a:off x="8159203" y="1304241"/>
            <a:ext cx="3857513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RECEIVE EMAIL CONFIRMATION</a:t>
            </a:r>
          </a:p>
          <a:p>
            <a:pPr algn="ctr">
              <a:lnSpc>
                <a:spcPct val="75000"/>
              </a:lnSpc>
            </a:pPr>
            <a:r>
              <a:rPr lang="en-US" sz="2400" dirty="0">
                <a:solidFill>
                  <a:schemeClr val="bg1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ON PA CODE ISSUANCE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80BD84A-90BA-40DC-8F1A-FCBFD5DF3E46}"/>
              </a:ext>
            </a:extLst>
          </p:cNvPr>
          <p:cNvSpPr/>
          <p:nvPr/>
        </p:nvSpPr>
        <p:spPr>
          <a:xfrm>
            <a:off x="4271820" y="3159906"/>
            <a:ext cx="3657600" cy="3265830"/>
          </a:xfrm>
          <a:prstGeom prst="roundRect">
            <a:avLst>
              <a:gd name="adj" fmla="val 4736"/>
            </a:avLst>
          </a:prstGeom>
          <a:solidFill>
            <a:srgbClr val="EEC0D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71490A-4512-4326-B2EF-0AC932DAA9E4}"/>
              </a:ext>
            </a:extLst>
          </p:cNvPr>
          <p:cNvSpPr/>
          <p:nvPr/>
        </p:nvSpPr>
        <p:spPr>
          <a:xfrm>
            <a:off x="8259159" y="3159907"/>
            <a:ext cx="3657600" cy="986146"/>
          </a:xfrm>
          <a:prstGeom prst="roundRect">
            <a:avLst>
              <a:gd name="adj" fmla="val 5254"/>
            </a:avLst>
          </a:prstGeom>
          <a:solidFill>
            <a:srgbClr val="C7DD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F7C19C-C717-4CA4-A7F5-BF88BA0E8239}"/>
              </a:ext>
            </a:extLst>
          </p:cNvPr>
          <p:cNvSpPr/>
          <p:nvPr/>
        </p:nvSpPr>
        <p:spPr>
          <a:xfrm>
            <a:off x="270133" y="3159906"/>
            <a:ext cx="3657600" cy="3515214"/>
          </a:xfrm>
          <a:prstGeom prst="roundRect">
            <a:avLst>
              <a:gd name="adj" fmla="val 3771"/>
            </a:avLst>
          </a:prstGeom>
          <a:solidFill>
            <a:srgbClr val="D2D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340A6ED-E2CB-42B7-B7E3-600857DB649E}"/>
              </a:ext>
            </a:extLst>
          </p:cNvPr>
          <p:cNvGrpSpPr/>
          <p:nvPr/>
        </p:nvGrpSpPr>
        <p:grpSpPr>
          <a:xfrm>
            <a:off x="1482931" y="1919345"/>
            <a:ext cx="1184454" cy="1185951"/>
            <a:chOff x="1397972" y="2357505"/>
            <a:chExt cx="1412664" cy="1414450"/>
          </a:xfrm>
        </p:grpSpPr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60F2F9E7-7D98-499F-A87D-6C3CEEDCB08C}"/>
                </a:ext>
              </a:extLst>
            </p:cNvPr>
            <p:cNvSpPr/>
            <p:nvPr/>
          </p:nvSpPr>
          <p:spPr>
            <a:xfrm>
              <a:off x="1473199" y="2391237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rgbClr val="4C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6CF7A70-8070-492F-84AA-29DA7B5771EC}"/>
                </a:ext>
              </a:extLst>
            </p:cNvPr>
            <p:cNvSpPr/>
            <p:nvPr/>
          </p:nvSpPr>
          <p:spPr>
            <a:xfrm>
              <a:off x="1397972" y="2357505"/>
              <a:ext cx="1401921" cy="1401921"/>
            </a:xfrm>
            <a:prstGeom prst="ellipse">
              <a:avLst/>
            </a:prstGeom>
            <a:solidFill>
              <a:srgbClr val="D2D1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A025F70-85F5-4699-90BB-FD0A3A1B854E}"/>
                </a:ext>
              </a:extLst>
            </p:cNvPr>
            <p:cNvSpPr/>
            <p:nvPr/>
          </p:nvSpPr>
          <p:spPr>
            <a:xfrm>
              <a:off x="1408715" y="2370034"/>
              <a:ext cx="1401921" cy="140192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2181AA-02F1-4364-92A2-2B99ECF330BE}"/>
              </a:ext>
            </a:extLst>
          </p:cNvPr>
          <p:cNvGrpSpPr/>
          <p:nvPr/>
        </p:nvGrpSpPr>
        <p:grpSpPr>
          <a:xfrm>
            <a:off x="5538568" y="1924597"/>
            <a:ext cx="1175446" cy="1175446"/>
            <a:chOff x="5392485" y="2160929"/>
            <a:chExt cx="1401921" cy="140192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F34FB5-C8C5-4BA1-9B06-065223D1792E}"/>
                </a:ext>
              </a:extLst>
            </p:cNvPr>
            <p:cNvSpPr/>
            <p:nvPr/>
          </p:nvSpPr>
          <p:spPr>
            <a:xfrm>
              <a:off x="5392485" y="2160929"/>
              <a:ext cx="1401921" cy="1401921"/>
            </a:xfrm>
            <a:prstGeom prst="ellipse">
              <a:avLst/>
            </a:prstGeom>
            <a:solidFill>
              <a:srgbClr val="EEC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BD27BDE-A052-47E4-AB78-C9F13F16A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124" y="2399645"/>
              <a:ext cx="924487" cy="924487"/>
            </a:xfrm>
            <a:prstGeom prst="rect">
              <a:avLst/>
            </a:prstGeom>
          </p:spPr>
        </p:pic>
      </p:grp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53B43203-FCEE-477D-A051-31DCE6CB6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33" y="1924597"/>
            <a:ext cx="1175446" cy="117544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CE9313A-5E2D-496C-BAAF-638B968EB5DA}"/>
              </a:ext>
            </a:extLst>
          </p:cNvPr>
          <p:cNvSpPr txBox="1"/>
          <p:nvPr/>
        </p:nvSpPr>
        <p:spPr>
          <a:xfrm>
            <a:off x="469128" y="3153150"/>
            <a:ext cx="34586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Pay the applicable fees –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Single License &amp; CIBI Fee – 1,945.00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Additional License Fee – 1,545.00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0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Choose Payment Options through Bank of the Philippine Islands (BPI):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Over-the-Counter (OTC)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Online Bills Payment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0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93E8879A-AA70-463E-B4AC-01975C0E3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798030"/>
              </p:ext>
            </p:extLst>
          </p:nvPr>
        </p:nvGraphicFramePr>
        <p:xfrm>
          <a:off x="369511" y="4499622"/>
          <a:ext cx="3420000" cy="101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5980484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3837158227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Savings Account 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0993-0087--02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004829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Account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PHILAG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100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Reference 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For NEW Recruits – </a:t>
                      </a:r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006042071F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For EXISTING Agents – </a:t>
                      </a:r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Agent Code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7653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Others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Write the Recruit’s Name in the Policy / </a:t>
                      </a:r>
                      <a:r>
                        <a:rPr lang="en-PH" sz="850" b="0" dirty="0" err="1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Planholder's</a:t>
                      </a: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792577"/>
                  </a:ext>
                </a:extLst>
              </a:tr>
            </a:tbl>
          </a:graphicData>
        </a:graphic>
      </p:graphicFrame>
      <p:graphicFrame>
        <p:nvGraphicFramePr>
          <p:cNvPr id="63" name="Table 2">
            <a:extLst>
              <a:ext uri="{FF2B5EF4-FFF2-40B4-BE49-F238E27FC236}">
                <a16:creationId xmlns:a16="http://schemas.microsoft.com/office/drawing/2014/main" id="{812303B1-7A94-48F5-9B9F-EA0ADB4BA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59640"/>
              </p:ext>
            </p:extLst>
          </p:nvPr>
        </p:nvGraphicFramePr>
        <p:xfrm>
          <a:off x="369511" y="5805710"/>
          <a:ext cx="3420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5980484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3837158227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Biller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PHILAM LIFE AGENTS | PHILAG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00482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Reference 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For NEW Recruits – </a:t>
                      </a:r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006042071F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For EXISTING Agents – </a:t>
                      </a:r>
                      <a:r>
                        <a:rPr lang="en-PH" sz="850" b="1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Agent Code + 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76530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PH" sz="850" b="0" dirty="0">
                          <a:solidFill>
                            <a:schemeClr val="bg1"/>
                          </a:solidFill>
                          <a:latin typeface="AIA Everest Condensed" panose="00000506000000000000" pitchFamily="50" charset="0"/>
                        </a:rPr>
                        <a:t>Others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D4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PH" sz="850" b="0" dirty="0">
                          <a:solidFill>
                            <a:srgbClr val="333D47"/>
                          </a:solidFill>
                          <a:latin typeface="AIA Everest Condensed" panose="00000506000000000000" pitchFamily="50" charset="0"/>
                        </a:rPr>
                        <a:t>Enter the Recruit’s Name under 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89062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2EE42F4A-2B16-4503-BC92-F41E3E9C4192}"/>
              </a:ext>
            </a:extLst>
          </p:cNvPr>
          <p:cNvSpPr txBox="1"/>
          <p:nvPr/>
        </p:nvSpPr>
        <p:spPr>
          <a:xfrm>
            <a:off x="4380154" y="3163261"/>
            <a:ext cx="34675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DINOT" panose="020B0504020101020102" pitchFamily="34" charset="0"/>
              </a:rPr>
              <a:t>Recruit to submit the ff: standard document requirements to Agency Leader for iRecruit U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DINOT" panose="020B0504020101020102" pitchFamily="34" charset="0"/>
              </a:rPr>
              <a:t>ploading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DINOT" panose="020B0504020101020102" pitchFamily="34" charset="0"/>
              </a:rPr>
              <a:t> –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Application for Insurance Agent’s License (AIAL) Form with 1x1 ID Photo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License Examination Result / Certification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Proof of Payment for License Fee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Proof of Payment for CIBI Fee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Proof of TIN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Proof of SSS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Agent ID Form with 1X1 ID Photo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Map of Residence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Valid Government-Issued ID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Machine-Validated Deposit Slip / Bank Statement / Passbook with Account Name &amp; Number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Candidate Declaration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IA Everest Condensed" panose="000005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For more details, please reach out to Licensing.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7F2FD1-05A0-4813-B016-F86FD5E19A61}"/>
              </a:ext>
            </a:extLst>
          </p:cNvPr>
          <p:cNvSpPr txBox="1"/>
          <p:nvPr/>
        </p:nvSpPr>
        <p:spPr>
          <a:xfrm>
            <a:off x="8375267" y="3246120"/>
            <a:ext cx="3458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5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Provisional Authority (PA) Code will be issued to Recruit by Licensing within 7 – 10 working days upon submission of complete documents</a:t>
            </a:r>
            <a:r>
              <a:rPr kumimoji="0" lang="en-PH" sz="15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IA Everest Condensed" panose="00000506000000000000" pitchFamily="50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C33EC-C921-AF86-8150-E08BFEA27C23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LICENSING</a:t>
            </a:r>
          </a:p>
        </p:txBody>
      </p:sp>
    </p:spTree>
    <p:extLst>
      <p:ext uri="{BB962C8B-B14F-4D97-AF65-F5344CB8AC3E}">
        <p14:creationId xmlns:p14="http://schemas.microsoft.com/office/powerpoint/2010/main" val="50697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73BC0B-56E4-4344-9FBD-44129B0AAA83}"/>
              </a:ext>
            </a:extLst>
          </p:cNvPr>
          <p:cNvSpPr/>
          <p:nvPr/>
        </p:nvSpPr>
        <p:spPr>
          <a:xfrm>
            <a:off x="327642" y="2349721"/>
            <a:ext cx="3600000" cy="900000"/>
          </a:xfrm>
          <a:prstGeom prst="rect">
            <a:avLst/>
          </a:prstGeom>
          <a:solidFill>
            <a:srgbClr val="BA0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4800" dirty="0">
                <a:latin typeface="AIA Everest Condensed Medium" panose="00000606000000000000" pitchFamily="50" charset="0"/>
              </a:rPr>
              <a:t>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E58F4-25F4-4AB2-9AF8-5879FDE5CA0C}"/>
              </a:ext>
            </a:extLst>
          </p:cNvPr>
          <p:cNvSpPr/>
          <p:nvPr/>
        </p:nvSpPr>
        <p:spPr>
          <a:xfrm>
            <a:off x="4284596" y="2349721"/>
            <a:ext cx="3600000" cy="900000"/>
          </a:xfrm>
          <a:prstGeom prst="rect">
            <a:avLst/>
          </a:prstGeom>
          <a:solidFill>
            <a:srgbClr val="4C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2400" dirty="0">
                <a:latin typeface="AIA Everest Condensed Medium" panose="00000606000000000000" pitchFamily="50" charset="0"/>
              </a:rPr>
              <a:t>JFW / </a:t>
            </a:r>
          </a:p>
          <a:p>
            <a:pPr algn="ctr"/>
            <a:r>
              <a:rPr lang="en-PH" sz="2400" dirty="0">
                <a:latin typeface="AIA Everest Condensed Medium" panose="00000606000000000000" pitchFamily="50" charset="0"/>
              </a:rPr>
              <a:t>SALES &amp; RECRUITMENT MEETING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04E32-64BF-40F0-8E2C-6C0EC0424FEC}"/>
              </a:ext>
            </a:extLst>
          </p:cNvPr>
          <p:cNvSpPr/>
          <p:nvPr/>
        </p:nvSpPr>
        <p:spPr>
          <a:xfrm>
            <a:off x="8247642" y="2349721"/>
            <a:ext cx="3572883" cy="900000"/>
          </a:xfrm>
          <a:prstGeom prst="rect">
            <a:avLst/>
          </a:prstGeom>
          <a:solidFill>
            <a:srgbClr val="1F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4800" dirty="0">
                <a:latin typeface="AIA Everest Condensed Medium" panose="00000606000000000000" pitchFamily="50" charset="0"/>
              </a:rPr>
              <a:t>BR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38162-A928-42F8-BCA1-A4E24A80BA82}"/>
              </a:ext>
            </a:extLst>
          </p:cNvPr>
          <p:cNvSpPr/>
          <p:nvPr/>
        </p:nvSpPr>
        <p:spPr>
          <a:xfrm>
            <a:off x="356955" y="3671264"/>
            <a:ext cx="11463570" cy="900000"/>
          </a:xfrm>
          <a:prstGeom prst="rect">
            <a:avLst/>
          </a:prstGeom>
          <a:solidFill>
            <a:srgbClr val="FF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4800" dirty="0">
                <a:latin typeface="AIA Everest Condensed Medium" panose="00000606000000000000" pitchFamily="50" charset="0"/>
              </a:rPr>
              <a:t>COMPANY / AGENCY / UNIT LEARNING SESSIONS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7EBA85-BE29-42DD-A146-72BB86BC8A58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3927642" y="2799721"/>
            <a:ext cx="356954" cy="0"/>
          </a:xfrm>
          <a:prstGeom prst="straightConnector1">
            <a:avLst/>
          </a:prstGeom>
          <a:ln w="19050">
            <a:solidFill>
              <a:srgbClr val="333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EA07F6-8D2F-43AB-AA1C-61F30AC29FA0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7884596" y="2799721"/>
            <a:ext cx="363046" cy="0"/>
          </a:xfrm>
          <a:prstGeom prst="straightConnector1">
            <a:avLst/>
          </a:prstGeom>
          <a:ln w="19050">
            <a:solidFill>
              <a:srgbClr val="333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0E690FA-B5BB-46BA-8B7C-99ECEF529A5D}"/>
              </a:ext>
            </a:extLst>
          </p:cNvPr>
          <p:cNvCxnSpPr>
            <a:endCxn id="3" idx="1"/>
          </p:cNvCxnSpPr>
          <p:nvPr/>
        </p:nvCxnSpPr>
        <p:spPr>
          <a:xfrm rot="16200000" flipV="1">
            <a:off x="-303023" y="3430387"/>
            <a:ext cx="1290643" cy="29312"/>
          </a:xfrm>
          <a:prstGeom prst="bentConnector4">
            <a:avLst>
              <a:gd name="adj1" fmla="val -2857"/>
              <a:gd name="adj2" fmla="val 879885"/>
            </a:avLst>
          </a:prstGeom>
          <a:ln w="19050">
            <a:solidFill>
              <a:srgbClr val="333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AF69CB8-F1F9-4DAC-A06D-DC3D0F339E79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11820525" y="2799721"/>
            <a:ext cx="12700" cy="1321543"/>
          </a:xfrm>
          <a:prstGeom prst="bentConnector3">
            <a:avLst>
              <a:gd name="adj1" fmla="val 1800000"/>
            </a:avLst>
          </a:prstGeom>
          <a:ln w="19050">
            <a:solidFill>
              <a:srgbClr val="333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079ECDB-8F94-7901-C35F-76DD916DC651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ACTIVATION</a:t>
            </a:r>
          </a:p>
        </p:txBody>
      </p:sp>
    </p:spTree>
    <p:extLst>
      <p:ext uri="{BB962C8B-B14F-4D97-AF65-F5344CB8AC3E}">
        <p14:creationId xmlns:p14="http://schemas.microsoft.com/office/powerpoint/2010/main" val="1821930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25187959-5E59-4810-B003-88BA9E953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37" y="2529000"/>
            <a:ext cx="1800000" cy="1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91D92-1634-4CEF-8C18-5FADD2763F92}"/>
              </a:ext>
            </a:extLst>
          </p:cNvPr>
          <p:cNvSpPr txBox="1"/>
          <p:nvPr/>
        </p:nvSpPr>
        <p:spPr>
          <a:xfrm>
            <a:off x="3444027" y="1905506"/>
            <a:ext cx="8055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800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USE THE </a:t>
            </a:r>
            <a:r>
              <a:rPr lang="en-PH" sz="48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INCOME CALCULATOR </a:t>
            </a:r>
          </a:p>
          <a:p>
            <a:pPr algn="ctr"/>
            <a:r>
              <a:rPr lang="en-PH" sz="4800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TO DISCUSS GAME PLANS </a:t>
            </a:r>
          </a:p>
          <a:p>
            <a:pPr algn="ctr"/>
            <a:r>
              <a:rPr lang="en-PH" sz="4800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ON HOW TO ACHIEVE </a:t>
            </a:r>
          </a:p>
          <a:p>
            <a:pPr algn="ctr"/>
            <a:r>
              <a:rPr lang="en-PH" sz="4800" dirty="0">
                <a:solidFill>
                  <a:srgbClr val="333D47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DESIRED INCOME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4F23B-EBA6-E3DD-A1BA-D7959EAB1EB8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INCOME CALCULATOR</a:t>
            </a:r>
          </a:p>
        </p:txBody>
      </p:sp>
    </p:spTree>
    <p:extLst>
      <p:ext uri="{BB962C8B-B14F-4D97-AF65-F5344CB8AC3E}">
        <p14:creationId xmlns:p14="http://schemas.microsoft.com/office/powerpoint/2010/main" val="39709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B61550-6172-420A-B85B-F8581FB6A478}"/>
              </a:ext>
            </a:extLst>
          </p:cNvPr>
          <p:cNvSpPr txBox="1"/>
          <p:nvPr/>
        </p:nvSpPr>
        <p:spPr>
          <a:xfrm>
            <a:off x="2321297" y="2500641"/>
            <a:ext cx="7361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3200" dirty="0">
                <a:solidFill>
                  <a:srgbClr val="333D47"/>
                </a:solidFill>
                <a:latin typeface="AIA Everest Condensed Medium" panose="00000606000000000000" pitchFamily="2" charset="0"/>
              </a:rPr>
              <a:t>INSERT IMAGES OF CAMPAIGNS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BE158-19F8-28DD-7ABC-D40BB53CF19F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CAMPAIGNS</a:t>
            </a:r>
          </a:p>
        </p:txBody>
      </p:sp>
    </p:spTree>
    <p:extLst>
      <p:ext uri="{BB962C8B-B14F-4D97-AF65-F5344CB8AC3E}">
        <p14:creationId xmlns:p14="http://schemas.microsoft.com/office/powerpoint/2010/main" val="3160564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B61550-6172-420A-B85B-F8581FB6A478}"/>
              </a:ext>
            </a:extLst>
          </p:cNvPr>
          <p:cNvSpPr txBox="1"/>
          <p:nvPr/>
        </p:nvSpPr>
        <p:spPr>
          <a:xfrm>
            <a:off x="2200716" y="2651366"/>
            <a:ext cx="7361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3200" dirty="0">
                <a:solidFill>
                  <a:srgbClr val="333D47"/>
                </a:solidFill>
                <a:latin typeface="AIA Everest Condensed Medium" panose="00000606000000000000" pitchFamily="2" charset="0"/>
              </a:rPr>
              <a:t>INSERT IMAGES OF TRIP INCENTIVES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E3F53-E082-D0B4-92B1-7347CFE855C0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TRIP INCENTIVES</a:t>
            </a:r>
          </a:p>
        </p:txBody>
      </p:sp>
    </p:spTree>
    <p:extLst>
      <p:ext uri="{BB962C8B-B14F-4D97-AF65-F5344CB8AC3E}">
        <p14:creationId xmlns:p14="http://schemas.microsoft.com/office/powerpoint/2010/main" val="64853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9E4D13-877E-590E-DBAA-12C5F3AB0E90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ACTIVATION REMINDER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25E93F-1659-FFEE-E4E1-93C39FFBA14D}"/>
              </a:ext>
            </a:extLst>
          </p:cNvPr>
          <p:cNvGrpSpPr/>
          <p:nvPr/>
        </p:nvGrpSpPr>
        <p:grpSpPr>
          <a:xfrm>
            <a:off x="3628421" y="1322131"/>
            <a:ext cx="4935158" cy="5141894"/>
            <a:chOff x="853554" y="1322131"/>
            <a:chExt cx="4935158" cy="5141894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35085D69-96A0-BDED-F81B-724422FC4560}"/>
                </a:ext>
              </a:extLst>
            </p:cNvPr>
            <p:cNvSpPr/>
            <p:nvPr/>
          </p:nvSpPr>
          <p:spPr>
            <a:xfrm>
              <a:off x="853556" y="1322131"/>
              <a:ext cx="4935156" cy="4636709"/>
            </a:xfrm>
            <a:custGeom>
              <a:avLst/>
              <a:gdLst>
                <a:gd name="connsiteX0" fmla="*/ 0 w 4855912"/>
                <a:gd name="connsiteY0" fmla="*/ 9143998 h 9144000"/>
                <a:gd name="connsiteX1" fmla="*/ 4855912 w 4855912"/>
                <a:gd name="connsiteY1" fmla="*/ 9143998 h 9144000"/>
                <a:gd name="connsiteX2" fmla="*/ 4855912 w 4855912"/>
                <a:gd name="connsiteY2" fmla="*/ 9144000 h 9144000"/>
                <a:gd name="connsiteX3" fmla="*/ 0 w 4855912"/>
                <a:gd name="connsiteY3" fmla="*/ 9144000 h 9144000"/>
                <a:gd name="connsiteX4" fmla="*/ 0 w 4855912"/>
                <a:gd name="connsiteY4" fmla="*/ 0 h 9144000"/>
                <a:gd name="connsiteX5" fmla="*/ 4855912 w 4855912"/>
                <a:gd name="connsiteY5" fmla="*/ 0 h 9144000"/>
                <a:gd name="connsiteX6" fmla="*/ 4855912 w 4855912"/>
                <a:gd name="connsiteY6" fmla="*/ 4215866 h 9144000"/>
                <a:gd name="connsiteX7" fmla="*/ 2427956 w 4855912"/>
                <a:gd name="connsiteY7" fmla="*/ 2983833 h 9144000"/>
                <a:gd name="connsiteX8" fmla="*/ 0 w 4855912"/>
                <a:gd name="connsiteY8" fmla="*/ 4215866 h 9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55912" h="9144000">
                  <a:moveTo>
                    <a:pt x="0" y="9143998"/>
                  </a:moveTo>
                  <a:lnTo>
                    <a:pt x="4855912" y="9143998"/>
                  </a:lnTo>
                  <a:lnTo>
                    <a:pt x="4855912" y="9144000"/>
                  </a:lnTo>
                  <a:lnTo>
                    <a:pt x="0" y="9144000"/>
                  </a:lnTo>
                  <a:close/>
                  <a:moveTo>
                    <a:pt x="0" y="0"/>
                  </a:moveTo>
                  <a:lnTo>
                    <a:pt x="4855912" y="0"/>
                  </a:lnTo>
                  <a:lnTo>
                    <a:pt x="4855912" y="4215866"/>
                  </a:lnTo>
                  <a:lnTo>
                    <a:pt x="2427956" y="2983833"/>
                  </a:lnTo>
                  <a:lnTo>
                    <a:pt x="0" y="4215866"/>
                  </a:lnTo>
                  <a:close/>
                </a:path>
              </a:pathLst>
            </a:custGeom>
            <a:solidFill>
              <a:srgbClr val="FF7A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600A656-EE6C-E48D-5739-5ACCBF5681B7}"/>
                </a:ext>
              </a:extLst>
            </p:cNvPr>
            <p:cNvSpPr/>
            <p:nvPr/>
          </p:nvSpPr>
          <p:spPr>
            <a:xfrm>
              <a:off x="853554" y="3750137"/>
              <a:ext cx="4898722" cy="2585323"/>
            </a:xfrm>
            <a:prstGeom prst="roundRect">
              <a:avLst>
                <a:gd name="adj" fmla="val 4736"/>
              </a:avLst>
            </a:prstGeom>
            <a:solidFill>
              <a:srgbClr val="FFD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36126D-AD63-E57A-FA8A-29994B63432A}"/>
                </a:ext>
              </a:extLst>
            </p:cNvPr>
            <p:cNvSpPr txBox="1"/>
            <p:nvPr/>
          </p:nvSpPr>
          <p:spPr>
            <a:xfrm>
              <a:off x="1051560" y="3878702"/>
              <a:ext cx="443600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PH" b="1" dirty="0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Agency Portal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PH" b="1" dirty="0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Next Gen </a:t>
              </a:r>
              <a:r>
                <a:rPr lang="en-PH" b="1" dirty="0" err="1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iPoS</a:t>
              </a:r>
              <a:endParaRPr lang="en-PH" b="1" dirty="0">
                <a:solidFill>
                  <a:srgbClr val="333D47"/>
                </a:solidFill>
                <a:latin typeface="AIA Everest Condensed" panose="00000506000000000000" pitchFamily="50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PH" b="1" dirty="0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E-Contract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PH" b="1" dirty="0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AIA Email Address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PH" b="1" dirty="0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iRecruit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en-PH" b="1" dirty="0">
                <a:solidFill>
                  <a:srgbClr val="333D47"/>
                </a:solidFill>
                <a:latin typeface="AIA Everest Condensed" panose="00000506000000000000" pitchFamily="50" charset="0"/>
                <a:cs typeface="Arial" panose="020B0604020202020204" pitchFamily="34" charset="0"/>
              </a:endParaRPr>
            </a:p>
            <a:p>
              <a:r>
                <a:rPr lang="en-PH" dirty="0">
                  <a:solidFill>
                    <a:srgbClr val="333D47"/>
                  </a:solidFill>
                  <a:latin typeface="AIA Everest Condensed" panose="00000506000000000000" pitchFamily="50" charset="0"/>
                  <a:cs typeface="Arial" panose="020B0604020202020204" pitchFamily="34" charset="0"/>
                </a:rPr>
                <a:t>Please refer to the Welcome Letter from AIA PH Licensing Helpdesk for more details</a:t>
              </a:r>
            </a:p>
            <a:p>
              <a:endParaRPr lang="en-PH" b="1" dirty="0">
                <a:solidFill>
                  <a:srgbClr val="333D47"/>
                </a:solidFill>
                <a:latin typeface="AIA Everest Condensed" panose="00000506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8FE2AF-2282-4375-DBC5-EFA0E8540785}"/>
                </a:ext>
              </a:extLst>
            </p:cNvPr>
            <p:cNvSpPr txBox="1"/>
            <p:nvPr/>
          </p:nvSpPr>
          <p:spPr>
            <a:xfrm>
              <a:off x="853555" y="1501626"/>
              <a:ext cx="4898723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IA Everest Condensed Medium" panose="00000606000000000000" pitchFamily="50" charset="0"/>
                  <a:cs typeface="Arial" panose="020B0604020202020204" pitchFamily="34" charset="0"/>
                </a:rPr>
                <a:t>ACTIVATE </a:t>
              </a:r>
            </a:p>
            <a:p>
              <a:pPr algn="ctr">
                <a:lnSpc>
                  <a:spcPct val="75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AIA Everest Condensed Medium" panose="00000606000000000000" pitchFamily="50" charset="0"/>
                  <a:cs typeface="Arial" panose="020B0604020202020204" pitchFamily="34" charset="0"/>
                </a:rPr>
                <a:t>NEW ADVISOR ACCOUNTS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66C06F-4708-F7BC-2ED2-25D31F061E7E}"/>
                </a:ext>
              </a:extLst>
            </p:cNvPr>
            <p:cNvSpPr/>
            <p:nvPr/>
          </p:nvSpPr>
          <p:spPr>
            <a:xfrm>
              <a:off x="2619539" y="2169784"/>
              <a:ext cx="1366753" cy="1366753"/>
            </a:xfrm>
            <a:prstGeom prst="ellipse">
              <a:avLst/>
            </a:prstGeom>
            <a:solidFill>
              <a:srgbClr val="FFD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A9746911-1236-BD6E-2FA3-5D5F2E9E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34" y="2403161"/>
              <a:ext cx="900000" cy="900000"/>
            </a:xfrm>
            <a:prstGeom prst="rect">
              <a:avLst/>
            </a:prstGeom>
            <a:effectLst>
              <a:outerShdw dist="50800" dir="5400000" sx="102000" sy="102000" algn="ctr" rotWithShape="0">
                <a:srgbClr val="FF7A85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812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ception desk in a hotel&#10;&#10;Description automatically generated">
            <a:extLst>
              <a:ext uri="{FF2B5EF4-FFF2-40B4-BE49-F238E27FC236}">
                <a16:creationId xmlns:a16="http://schemas.microsoft.com/office/drawing/2014/main" id="{CF55953F-111E-A947-E6BF-7631D7B82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t="18641" r="8123" b="1466"/>
          <a:stretch/>
        </p:blipFill>
        <p:spPr>
          <a:xfrm>
            <a:off x="3825240" y="0"/>
            <a:ext cx="836676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5F7179-2D6E-D018-95DD-866DBF8DC2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6E181B-2048-99ED-CE6D-4ED1864C6422}"/>
              </a:ext>
            </a:extLst>
          </p:cNvPr>
          <p:cNvGrpSpPr/>
          <p:nvPr/>
        </p:nvGrpSpPr>
        <p:grpSpPr>
          <a:xfrm>
            <a:off x="6968868" y="901227"/>
            <a:ext cx="6420918" cy="8887024"/>
            <a:chOff x="8092006" y="599026"/>
            <a:chExt cx="763162" cy="105627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1DB8712-AE8E-27F3-F38C-B8CFEA0B03F6}"/>
                </a:ext>
              </a:extLst>
            </p:cNvPr>
            <p:cNvSpPr/>
            <p:nvPr/>
          </p:nvSpPr>
          <p:spPr>
            <a:xfrm>
              <a:off x="8092006" y="995913"/>
              <a:ext cx="757380" cy="659386"/>
            </a:xfrm>
            <a:custGeom>
              <a:avLst/>
              <a:gdLst>
                <a:gd name="connsiteX0" fmla="*/ 295320 w 757380"/>
                <a:gd name="connsiteY0" fmla="*/ 654825 h 659386"/>
                <a:gd name="connsiteX1" fmla="*/ 316172 w 757380"/>
                <a:gd name="connsiteY1" fmla="*/ 654730 h 659386"/>
                <a:gd name="connsiteX2" fmla="*/ 754153 w 757380"/>
                <a:gd name="connsiteY2" fmla="*/ 180261 h 659386"/>
                <a:gd name="connsiteX3" fmla="*/ 749605 w 757380"/>
                <a:gd name="connsiteY3" fmla="*/ 165677 h 659386"/>
                <a:gd name="connsiteX4" fmla="*/ 14908 w 757380"/>
                <a:gd name="connsiteY4" fmla="*/ 366 h 659386"/>
                <a:gd name="connsiteX5" fmla="*/ 0 w 757380"/>
                <a:gd name="connsiteY5" fmla="*/ 12293 h 659386"/>
                <a:gd name="connsiteX6" fmla="*/ 0 w 757380"/>
                <a:gd name="connsiteY6" fmla="*/ 325751 h 659386"/>
                <a:gd name="connsiteX7" fmla="*/ 10474 w 757380"/>
                <a:gd name="connsiteY7" fmla="*/ 352185 h 659386"/>
                <a:gd name="connsiteX8" fmla="*/ 295320 w 757380"/>
                <a:gd name="connsiteY8" fmla="*/ 654825 h 65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380" h="659386">
                  <a:moveTo>
                    <a:pt x="295320" y="654825"/>
                  </a:moveTo>
                  <a:cubicBezTo>
                    <a:pt x="301092" y="660941"/>
                    <a:pt x="310457" y="660903"/>
                    <a:pt x="316172" y="654730"/>
                  </a:cubicBezTo>
                  <a:lnTo>
                    <a:pt x="754153" y="180261"/>
                  </a:lnTo>
                  <a:cubicBezTo>
                    <a:pt x="759849" y="174087"/>
                    <a:pt x="757804" y="167512"/>
                    <a:pt x="749605" y="165677"/>
                  </a:cubicBezTo>
                  <a:lnTo>
                    <a:pt x="14908" y="366"/>
                  </a:lnTo>
                  <a:cubicBezTo>
                    <a:pt x="6709" y="-1488"/>
                    <a:pt x="0" y="3883"/>
                    <a:pt x="0" y="12293"/>
                  </a:cubicBezTo>
                  <a:lnTo>
                    <a:pt x="0" y="325751"/>
                  </a:lnTo>
                  <a:cubicBezTo>
                    <a:pt x="0" y="334161"/>
                    <a:pt x="4721" y="346050"/>
                    <a:pt x="10474" y="352185"/>
                  </a:cubicBezTo>
                  <a:lnTo>
                    <a:pt x="295320" y="654825"/>
                  </a:lnTo>
                  <a:close/>
                </a:path>
              </a:pathLst>
            </a:custGeom>
            <a:solidFill>
              <a:srgbClr val="D31145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3E2EE09-F458-C787-9CEE-D9757E3A06C6}"/>
                </a:ext>
              </a:extLst>
            </p:cNvPr>
            <p:cNvSpPr/>
            <p:nvPr/>
          </p:nvSpPr>
          <p:spPr>
            <a:xfrm>
              <a:off x="8275493" y="713489"/>
              <a:ext cx="575113" cy="460257"/>
            </a:xfrm>
            <a:custGeom>
              <a:avLst/>
              <a:gdLst>
                <a:gd name="connsiteX0" fmla="*/ 566117 w 575113"/>
                <a:gd name="connsiteY0" fmla="*/ 448082 h 460257"/>
                <a:gd name="connsiteX1" fmla="*/ 572482 w 575113"/>
                <a:gd name="connsiteY1" fmla="*/ 460257 h 460257"/>
                <a:gd name="connsiteX2" fmla="*/ 571239 w 575113"/>
                <a:gd name="connsiteY2" fmla="*/ 439691 h 460257"/>
                <a:gd name="connsiteX3" fmla="*/ 208564 w 575113"/>
                <a:gd name="connsiteY3" fmla="*/ 4481 h 460257"/>
                <a:gd name="connsiteX4" fmla="*/ 190846 w 575113"/>
                <a:gd name="connsiteY4" fmla="*/ 5819 h 460257"/>
                <a:gd name="connsiteX5" fmla="*/ 0 w 575113"/>
                <a:gd name="connsiteY5" fmla="*/ 320711 h 460257"/>
                <a:gd name="connsiteX6" fmla="*/ 566117 w 575113"/>
                <a:gd name="connsiteY6" fmla="*/ 448082 h 46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113" h="460257">
                  <a:moveTo>
                    <a:pt x="566117" y="448082"/>
                  </a:moveTo>
                  <a:cubicBezTo>
                    <a:pt x="573265" y="449688"/>
                    <a:pt x="575731" y="454867"/>
                    <a:pt x="572482" y="460257"/>
                  </a:cubicBezTo>
                  <a:cubicBezTo>
                    <a:pt x="576342" y="454046"/>
                    <a:pt x="575979" y="445368"/>
                    <a:pt x="571239" y="439691"/>
                  </a:cubicBezTo>
                  <a:lnTo>
                    <a:pt x="208564" y="4481"/>
                  </a:lnTo>
                  <a:cubicBezTo>
                    <a:pt x="203174" y="-1979"/>
                    <a:pt x="195204" y="-1386"/>
                    <a:pt x="190846" y="5819"/>
                  </a:cubicBezTo>
                  <a:lnTo>
                    <a:pt x="0" y="320711"/>
                  </a:lnTo>
                  <a:lnTo>
                    <a:pt x="566117" y="448082"/>
                  </a:lnTo>
                  <a:close/>
                </a:path>
              </a:pathLst>
            </a:custGeom>
            <a:solidFill>
              <a:srgbClr val="F6CFDA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1B6750-D9D4-655C-FAD9-0DC4771DF1F6}"/>
                </a:ext>
              </a:extLst>
            </p:cNvPr>
            <p:cNvSpPr/>
            <p:nvPr/>
          </p:nvSpPr>
          <p:spPr>
            <a:xfrm>
              <a:off x="8361580" y="599026"/>
              <a:ext cx="493588" cy="577129"/>
            </a:xfrm>
            <a:custGeom>
              <a:avLst/>
              <a:gdLst>
                <a:gd name="connsiteX0" fmla="*/ 493486 w 493588"/>
                <a:gd name="connsiteY0" fmla="*/ 550695 h 577129"/>
                <a:gd name="connsiteX1" fmla="*/ 441001 w 493588"/>
                <a:gd name="connsiteY1" fmla="*/ 7725 h 577129"/>
                <a:gd name="connsiteX2" fmla="*/ 428998 w 493588"/>
                <a:gd name="connsiteY2" fmla="*/ 3577 h 577129"/>
                <a:gd name="connsiteX3" fmla="*/ 0 w 493588"/>
                <a:gd name="connsiteY3" fmla="*/ 454536 h 577129"/>
                <a:gd name="connsiteX4" fmla="*/ 480031 w 493588"/>
                <a:gd name="connsiteY4" fmla="*/ 562546 h 577129"/>
                <a:gd name="connsiteX5" fmla="*/ 484580 w 493588"/>
                <a:gd name="connsiteY5" fmla="*/ 577129 h 577129"/>
                <a:gd name="connsiteX6" fmla="*/ 493486 w 493588"/>
                <a:gd name="connsiteY6" fmla="*/ 550695 h 57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88" h="577129">
                  <a:moveTo>
                    <a:pt x="493486" y="550695"/>
                  </a:moveTo>
                  <a:lnTo>
                    <a:pt x="441001" y="7725"/>
                  </a:lnTo>
                  <a:cubicBezTo>
                    <a:pt x="440198" y="-647"/>
                    <a:pt x="434789" y="-2501"/>
                    <a:pt x="428998" y="3577"/>
                  </a:cubicBezTo>
                  <a:lnTo>
                    <a:pt x="0" y="454536"/>
                  </a:lnTo>
                  <a:lnTo>
                    <a:pt x="480031" y="562546"/>
                  </a:lnTo>
                  <a:cubicBezTo>
                    <a:pt x="488230" y="564400"/>
                    <a:pt x="490275" y="570956"/>
                    <a:pt x="484580" y="577129"/>
                  </a:cubicBezTo>
                  <a:cubicBezTo>
                    <a:pt x="490294" y="570956"/>
                    <a:pt x="494289" y="559067"/>
                    <a:pt x="493486" y="550695"/>
                  </a:cubicBezTo>
                  <a:close/>
                </a:path>
              </a:pathLst>
            </a:custGeom>
            <a:solidFill>
              <a:srgbClr val="E5708F">
                <a:alpha val="90000"/>
              </a:srgbClr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052894-11E2-29A1-15C1-8C04EBB0565C}"/>
                </a:ext>
              </a:extLst>
            </p:cNvPr>
            <p:cNvSpPr/>
            <p:nvPr/>
          </p:nvSpPr>
          <p:spPr>
            <a:xfrm>
              <a:off x="8173428" y="807568"/>
              <a:ext cx="676274" cy="363961"/>
            </a:xfrm>
            <a:custGeom>
              <a:avLst/>
              <a:gdLst>
                <a:gd name="connsiteX0" fmla="*/ 668182 w 676274"/>
                <a:gd name="connsiteY0" fmla="*/ 354003 h 363961"/>
                <a:gd name="connsiteX1" fmla="*/ 675579 w 676274"/>
                <a:gd name="connsiteY1" fmla="*/ 363961 h 363961"/>
                <a:gd name="connsiteX2" fmla="*/ 669845 w 676274"/>
                <a:gd name="connsiteY2" fmla="*/ 349722 h 363961"/>
                <a:gd name="connsiteX3" fmla="*/ 65616 w 676274"/>
                <a:gd name="connsiteY3" fmla="*/ 1841 h 363961"/>
                <a:gd name="connsiteX4" fmla="*/ 48662 w 676274"/>
                <a:gd name="connsiteY4" fmla="*/ 9046 h 363961"/>
                <a:gd name="connsiteX5" fmla="*/ 0 w 676274"/>
                <a:gd name="connsiteY5" fmla="*/ 203677 h 363961"/>
                <a:gd name="connsiteX6" fmla="*/ 668182 w 676274"/>
                <a:gd name="connsiteY6" fmla="*/ 354003 h 36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274" h="363961">
                  <a:moveTo>
                    <a:pt x="668182" y="354003"/>
                  </a:moveTo>
                  <a:cubicBezTo>
                    <a:pt x="674336" y="355380"/>
                    <a:pt x="677031" y="359432"/>
                    <a:pt x="675579" y="363961"/>
                  </a:cubicBezTo>
                  <a:cubicBezTo>
                    <a:pt x="677490" y="358667"/>
                    <a:pt x="675426" y="352933"/>
                    <a:pt x="669845" y="349722"/>
                  </a:cubicBezTo>
                  <a:lnTo>
                    <a:pt x="65616" y="1841"/>
                  </a:lnTo>
                  <a:cubicBezTo>
                    <a:pt x="58334" y="-2364"/>
                    <a:pt x="50688" y="885"/>
                    <a:pt x="48662" y="9046"/>
                  </a:cubicBezTo>
                  <a:lnTo>
                    <a:pt x="0" y="203677"/>
                  </a:lnTo>
                  <a:lnTo>
                    <a:pt x="668182" y="354003"/>
                  </a:lnTo>
                  <a:close/>
                </a:path>
              </a:pathLst>
            </a:custGeom>
            <a:solidFill>
              <a:srgbClr val="DC416A">
                <a:alpha val="90000"/>
              </a:srgbClr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pic>
        <p:nvPicPr>
          <p:cNvPr id="18" name="Picture 17" descr="A person holding a computer and shaking hands">
            <a:extLst>
              <a:ext uri="{FF2B5EF4-FFF2-40B4-BE49-F238E27FC236}">
                <a16:creationId xmlns:a16="http://schemas.microsoft.com/office/drawing/2014/main" id="{5205B6D3-16A1-61B8-D150-B3BBD1402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0"/>
          <a:stretch/>
        </p:blipFill>
        <p:spPr>
          <a:xfrm flipH="1">
            <a:off x="6968868" y="156982"/>
            <a:ext cx="5715000" cy="67010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E1D73C-C8F9-A174-92BA-959E1F285A18}"/>
              </a:ext>
            </a:extLst>
          </p:cNvPr>
          <p:cNvSpPr txBox="1"/>
          <p:nvPr/>
        </p:nvSpPr>
        <p:spPr>
          <a:xfrm>
            <a:off x="440059" y="559871"/>
            <a:ext cx="713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31146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AGENCY / UNIT BRAND PROFILE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88026E-FB00-44DA-A999-56277E931542}"/>
              </a:ext>
            </a:extLst>
          </p:cNvPr>
          <p:cNvSpPr/>
          <p:nvPr/>
        </p:nvSpPr>
        <p:spPr>
          <a:xfrm>
            <a:off x="544458" y="1721737"/>
            <a:ext cx="5551542" cy="4377889"/>
          </a:xfrm>
          <a:prstGeom prst="roundRect">
            <a:avLst>
              <a:gd name="adj" fmla="val 6827"/>
            </a:avLst>
          </a:prstGeom>
          <a:solidFill>
            <a:srgbClr val="F4F2F0"/>
          </a:solidFill>
          <a:ln>
            <a:solidFill>
              <a:srgbClr val="D311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Strong Brand Profile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Vision &amp; 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Culture / Key Competitive Advantage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Story / Timeline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Awards &amp; Recognition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Management / Organizational Structure </a:t>
            </a:r>
          </a:p>
        </p:txBody>
      </p:sp>
    </p:spTree>
    <p:extLst>
      <p:ext uri="{BB962C8B-B14F-4D97-AF65-F5344CB8AC3E}">
        <p14:creationId xmlns:p14="http://schemas.microsoft.com/office/powerpoint/2010/main" val="311405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ception desk in a hotel&#10;&#10;Description automatically generated">
            <a:extLst>
              <a:ext uri="{FF2B5EF4-FFF2-40B4-BE49-F238E27FC236}">
                <a16:creationId xmlns:a16="http://schemas.microsoft.com/office/drawing/2014/main" id="{CF55953F-111E-A947-E6BF-7631D7B82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t="18641" r="8123" b="1466"/>
          <a:stretch/>
        </p:blipFill>
        <p:spPr>
          <a:xfrm>
            <a:off x="3825240" y="0"/>
            <a:ext cx="836676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5F7179-2D6E-D018-95DD-866DBF8DC2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39-23B7-4E3B-3562-172A2FD6DB00}"/>
              </a:ext>
            </a:extLst>
          </p:cNvPr>
          <p:cNvSpPr txBox="1"/>
          <p:nvPr/>
        </p:nvSpPr>
        <p:spPr>
          <a:xfrm>
            <a:off x="440059" y="559871"/>
            <a:ext cx="713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31146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INSERT AGENCY / UNIT LOGO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39F1B4-CDD3-0B32-5372-FA5048B91504}"/>
              </a:ext>
            </a:extLst>
          </p:cNvPr>
          <p:cNvGrpSpPr/>
          <p:nvPr/>
        </p:nvGrpSpPr>
        <p:grpSpPr>
          <a:xfrm>
            <a:off x="6968868" y="901227"/>
            <a:ext cx="6420918" cy="8887024"/>
            <a:chOff x="8092006" y="599026"/>
            <a:chExt cx="763162" cy="105627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940792F-186B-0FCB-C5AD-D59A94167A2B}"/>
                </a:ext>
              </a:extLst>
            </p:cNvPr>
            <p:cNvSpPr/>
            <p:nvPr/>
          </p:nvSpPr>
          <p:spPr>
            <a:xfrm>
              <a:off x="8092006" y="995913"/>
              <a:ext cx="757380" cy="659386"/>
            </a:xfrm>
            <a:custGeom>
              <a:avLst/>
              <a:gdLst>
                <a:gd name="connsiteX0" fmla="*/ 295320 w 757380"/>
                <a:gd name="connsiteY0" fmla="*/ 654825 h 659386"/>
                <a:gd name="connsiteX1" fmla="*/ 316172 w 757380"/>
                <a:gd name="connsiteY1" fmla="*/ 654730 h 659386"/>
                <a:gd name="connsiteX2" fmla="*/ 754153 w 757380"/>
                <a:gd name="connsiteY2" fmla="*/ 180261 h 659386"/>
                <a:gd name="connsiteX3" fmla="*/ 749605 w 757380"/>
                <a:gd name="connsiteY3" fmla="*/ 165677 h 659386"/>
                <a:gd name="connsiteX4" fmla="*/ 14908 w 757380"/>
                <a:gd name="connsiteY4" fmla="*/ 366 h 659386"/>
                <a:gd name="connsiteX5" fmla="*/ 0 w 757380"/>
                <a:gd name="connsiteY5" fmla="*/ 12293 h 659386"/>
                <a:gd name="connsiteX6" fmla="*/ 0 w 757380"/>
                <a:gd name="connsiteY6" fmla="*/ 325751 h 659386"/>
                <a:gd name="connsiteX7" fmla="*/ 10474 w 757380"/>
                <a:gd name="connsiteY7" fmla="*/ 352185 h 659386"/>
                <a:gd name="connsiteX8" fmla="*/ 295320 w 757380"/>
                <a:gd name="connsiteY8" fmla="*/ 654825 h 65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380" h="659386">
                  <a:moveTo>
                    <a:pt x="295320" y="654825"/>
                  </a:moveTo>
                  <a:cubicBezTo>
                    <a:pt x="301092" y="660941"/>
                    <a:pt x="310457" y="660903"/>
                    <a:pt x="316172" y="654730"/>
                  </a:cubicBezTo>
                  <a:lnTo>
                    <a:pt x="754153" y="180261"/>
                  </a:lnTo>
                  <a:cubicBezTo>
                    <a:pt x="759849" y="174087"/>
                    <a:pt x="757804" y="167512"/>
                    <a:pt x="749605" y="165677"/>
                  </a:cubicBezTo>
                  <a:lnTo>
                    <a:pt x="14908" y="366"/>
                  </a:lnTo>
                  <a:cubicBezTo>
                    <a:pt x="6709" y="-1488"/>
                    <a:pt x="0" y="3883"/>
                    <a:pt x="0" y="12293"/>
                  </a:cubicBezTo>
                  <a:lnTo>
                    <a:pt x="0" y="325751"/>
                  </a:lnTo>
                  <a:cubicBezTo>
                    <a:pt x="0" y="334161"/>
                    <a:pt x="4721" y="346050"/>
                    <a:pt x="10474" y="352185"/>
                  </a:cubicBezTo>
                  <a:lnTo>
                    <a:pt x="295320" y="654825"/>
                  </a:lnTo>
                  <a:close/>
                </a:path>
              </a:pathLst>
            </a:custGeom>
            <a:solidFill>
              <a:srgbClr val="D31145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358A579-C16F-37C8-3EDF-1D8C7CB5C668}"/>
                </a:ext>
              </a:extLst>
            </p:cNvPr>
            <p:cNvSpPr/>
            <p:nvPr/>
          </p:nvSpPr>
          <p:spPr>
            <a:xfrm>
              <a:off x="8275493" y="713489"/>
              <a:ext cx="575113" cy="460257"/>
            </a:xfrm>
            <a:custGeom>
              <a:avLst/>
              <a:gdLst>
                <a:gd name="connsiteX0" fmla="*/ 566117 w 575113"/>
                <a:gd name="connsiteY0" fmla="*/ 448082 h 460257"/>
                <a:gd name="connsiteX1" fmla="*/ 572482 w 575113"/>
                <a:gd name="connsiteY1" fmla="*/ 460257 h 460257"/>
                <a:gd name="connsiteX2" fmla="*/ 571239 w 575113"/>
                <a:gd name="connsiteY2" fmla="*/ 439691 h 460257"/>
                <a:gd name="connsiteX3" fmla="*/ 208564 w 575113"/>
                <a:gd name="connsiteY3" fmla="*/ 4481 h 460257"/>
                <a:gd name="connsiteX4" fmla="*/ 190846 w 575113"/>
                <a:gd name="connsiteY4" fmla="*/ 5819 h 460257"/>
                <a:gd name="connsiteX5" fmla="*/ 0 w 575113"/>
                <a:gd name="connsiteY5" fmla="*/ 320711 h 460257"/>
                <a:gd name="connsiteX6" fmla="*/ 566117 w 575113"/>
                <a:gd name="connsiteY6" fmla="*/ 448082 h 46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113" h="460257">
                  <a:moveTo>
                    <a:pt x="566117" y="448082"/>
                  </a:moveTo>
                  <a:cubicBezTo>
                    <a:pt x="573265" y="449688"/>
                    <a:pt x="575731" y="454867"/>
                    <a:pt x="572482" y="460257"/>
                  </a:cubicBezTo>
                  <a:cubicBezTo>
                    <a:pt x="576342" y="454046"/>
                    <a:pt x="575979" y="445368"/>
                    <a:pt x="571239" y="439691"/>
                  </a:cubicBezTo>
                  <a:lnTo>
                    <a:pt x="208564" y="4481"/>
                  </a:lnTo>
                  <a:cubicBezTo>
                    <a:pt x="203174" y="-1979"/>
                    <a:pt x="195204" y="-1386"/>
                    <a:pt x="190846" y="5819"/>
                  </a:cubicBezTo>
                  <a:lnTo>
                    <a:pt x="0" y="320711"/>
                  </a:lnTo>
                  <a:lnTo>
                    <a:pt x="566117" y="448082"/>
                  </a:lnTo>
                  <a:close/>
                </a:path>
              </a:pathLst>
            </a:custGeom>
            <a:solidFill>
              <a:srgbClr val="F6CFDA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E5F1860-D82A-24BC-AD5E-34F72E6A45AF}"/>
                </a:ext>
              </a:extLst>
            </p:cNvPr>
            <p:cNvSpPr/>
            <p:nvPr/>
          </p:nvSpPr>
          <p:spPr>
            <a:xfrm>
              <a:off x="8361580" y="599026"/>
              <a:ext cx="493588" cy="577129"/>
            </a:xfrm>
            <a:custGeom>
              <a:avLst/>
              <a:gdLst>
                <a:gd name="connsiteX0" fmla="*/ 493486 w 493588"/>
                <a:gd name="connsiteY0" fmla="*/ 550695 h 577129"/>
                <a:gd name="connsiteX1" fmla="*/ 441001 w 493588"/>
                <a:gd name="connsiteY1" fmla="*/ 7725 h 577129"/>
                <a:gd name="connsiteX2" fmla="*/ 428998 w 493588"/>
                <a:gd name="connsiteY2" fmla="*/ 3577 h 577129"/>
                <a:gd name="connsiteX3" fmla="*/ 0 w 493588"/>
                <a:gd name="connsiteY3" fmla="*/ 454536 h 577129"/>
                <a:gd name="connsiteX4" fmla="*/ 480031 w 493588"/>
                <a:gd name="connsiteY4" fmla="*/ 562546 h 577129"/>
                <a:gd name="connsiteX5" fmla="*/ 484580 w 493588"/>
                <a:gd name="connsiteY5" fmla="*/ 577129 h 577129"/>
                <a:gd name="connsiteX6" fmla="*/ 493486 w 493588"/>
                <a:gd name="connsiteY6" fmla="*/ 550695 h 57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88" h="577129">
                  <a:moveTo>
                    <a:pt x="493486" y="550695"/>
                  </a:moveTo>
                  <a:lnTo>
                    <a:pt x="441001" y="7725"/>
                  </a:lnTo>
                  <a:cubicBezTo>
                    <a:pt x="440198" y="-647"/>
                    <a:pt x="434789" y="-2501"/>
                    <a:pt x="428998" y="3577"/>
                  </a:cubicBezTo>
                  <a:lnTo>
                    <a:pt x="0" y="454536"/>
                  </a:lnTo>
                  <a:lnTo>
                    <a:pt x="480031" y="562546"/>
                  </a:lnTo>
                  <a:cubicBezTo>
                    <a:pt x="488230" y="564400"/>
                    <a:pt x="490275" y="570956"/>
                    <a:pt x="484580" y="577129"/>
                  </a:cubicBezTo>
                  <a:cubicBezTo>
                    <a:pt x="490294" y="570956"/>
                    <a:pt x="494289" y="559067"/>
                    <a:pt x="493486" y="550695"/>
                  </a:cubicBezTo>
                  <a:close/>
                </a:path>
              </a:pathLst>
            </a:custGeom>
            <a:solidFill>
              <a:srgbClr val="E5708F">
                <a:alpha val="90000"/>
              </a:srgbClr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5A9E99-C762-B122-4134-EDEA1DD77790}"/>
                </a:ext>
              </a:extLst>
            </p:cNvPr>
            <p:cNvSpPr/>
            <p:nvPr/>
          </p:nvSpPr>
          <p:spPr>
            <a:xfrm>
              <a:off x="8173428" y="807568"/>
              <a:ext cx="676274" cy="363961"/>
            </a:xfrm>
            <a:custGeom>
              <a:avLst/>
              <a:gdLst>
                <a:gd name="connsiteX0" fmla="*/ 668182 w 676274"/>
                <a:gd name="connsiteY0" fmla="*/ 354003 h 363961"/>
                <a:gd name="connsiteX1" fmla="*/ 675579 w 676274"/>
                <a:gd name="connsiteY1" fmla="*/ 363961 h 363961"/>
                <a:gd name="connsiteX2" fmla="*/ 669845 w 676274"/>
                <a:gd name="connsiteY2" fmla="*/ 349722 h 363961"/>
                <a:gd name="connsiteX3" fmla="*/ 65616 w 676274"/>
                <a:gd name="connsiteY3" fmla="*/ 1841 h 363961"/>
                <a:gd name="connsiteX4" fmla="*/ 48662 w 676274"/>
                <a:gd name="connsiteY4" fmla="*/ 9046 h 363961"/>
                <a:gd name="connsiteX5" fmla="*/ 0 w 676274"/>
                <a:gd name="connsiteY5" fmla="*/ 203677 h 363961"/>
                <a:gd name="connsiteX6" fmla="*/ 668182 w 676274"/>
                <a:gd name="connsiteY6" fmla="*/ 354003 h 36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274" h="363961">
                  <a:moveTo>
                    <a:pt x="668182" y="354003"/>
                  </a:moveTo>
                  <a:cubicBezTo>
                    <a:pt x="674336" y="355380"/>
                    <a:pt x="677031" y="359432"/>
                    <a:pt x="675579" y="363961"/>
                  </a:cubicBezTo>
                  <a:cubicBezTo>
                    <a:pt x="677490" y="358667"/>
                    <a:pt x="675426" y="352933"/>
                    <a:pt x="669845" y="349722"/>
                  </a:cubicBezTo>
                  <a:lnTo>
                    <a:pt x="65616" y="1841"/>
                  </a:lnTo>
                  <a:cubicBezTo>
                    <a:pt x="58334" y="-2364"/>
                    <a:pt x="50688" y="885"/>
                    <a:pt x="48662" y="9046"/>
                  </a:cubicBezTo>
                  <a:lnTo>
                    <a:pt x="0" y="203677"/>
                  </a:lnTo>
                  <a:lnTo>
                    <a:pt x="668182" y="354003"/>
                  </a:lnTo>
                  <a:close/>
                </a:path>
              </a:pathLst>
            </a:custGeom>
            <a:solidFill>
              <a:srgbClr val="DC416A">
                <a:alpha val="90000"/>
              </a:srgbClr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pic>
        <p:nvPicPr>
          <p:cNvPr id="25" name="Picture 24" descr="A person holding a computer and shaking hands">
            <a:extLst>
              <a:ext uri="{FF2B5EF4-FFF2-40B4-BE49-F238E27FC236}">
                <a16:creationId xmlns:a16="http://schemas.microsoft.com/office/drawing/2014/main" id="{B43619E1-9E28-5685-7F14-50905A9AD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0"/>
          <a:stretch/>
        </p:blipFill>
        <p:spPr>
          <a:xfrm flipH="1">
            <a:off x="6968868" y="156982"/>
            <a:ext cx="5715000" cy="6701016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B4619B8-89BD-5033-61EB-53A05C198853}"/>
              </a:ext>
            </a:extLst>
          </p:cNvPr>
          <p:cNvSpPr/>
          <p:nvPr/>
        </p:nvSpPr>
        <p:spPr>
          <a:xfrm>
            <a:off x="967740" y="1920240"/>
            <a:ext cx="5196840" cy="1097280"/>
          </a:xfrm>
          <a:prstGeom prst="roundRect">
            <a:avLst>
              <a:gd name="adj" fmla="val 10000"/>
            </a:avLst>
          </a:prstGeom>
          <a:solidFill>
            <a:srgbClr val="F4F2F0"/>
          </a:solidFill>
          <a:ln>
            <a:solidFill>
              <a:srgbClr val="D311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Agency / Unit Vision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9ECAEF8-FE5B-46D7-D964-ACE0FB060C3B}"/>
              </a:ext>
            </a:extLst>
          </p:cNvPr>
          <p:cNvSpPr/>
          <p:nvPr/>
        </p:nvSpPr>
        <p:spPr>
          <a:xfrm>
            <a:off x="967740" y="3231901"/>
            <a:ext cx="5196840" cy="1097280"/>
          </a:xfrm>
          <a:prstGeom prst="roundRect">
            <a:avLst>
              <a:gd name="adj" fmla="val 10000"/>
            </a:avLst>
          </a:prstGeom>
          <a:solidFill>
            <a:srgbClr val="F4F2F0"/>
          </a:solidFill>
          <a:ln>
            <a:solidFill>
              <a:srgbClr val="D311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Agency / Unit Mission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5B9A635-4152-E291-FDDD-8CE151859903}"/>
              </a:ext>
            </a:extLst>
          </p:cNvPr>
          <p:cNvSpPr/>
          <p:nvPr/>
        </p:nvSpPr>
        <p:spPr>
          <a:xfrm>
            <a:off x="967740" y="4543562"/>
            <a:ext cx="5196840" cy="1097280"/>
          </a:xfrm>
          <a:prstGeom prst="roundRect">
            <a:avLst>
              <a:gd name="adj" fmla="val 10000"/>
            </a:avLst>
          </a:prstGeom>
          <a:solidFill>
            <a:srgbClr val="F4F2F0"/>
          </a:solidFill>
          <a:ln>
            <a:solidFill>
              <a:srgbClr val="D311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D311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Agency / Unit Goals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D35E30E7-0DD5-5692-1F38-55BC1D784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26840" y="1353662"/>
            <a:ext cx="1844675" cy="801569"/>
          </a:xfrm>
          <a:prstGeom prst="rect">
            <a:avLst/>
          </a:prstGeom>
          <a:solidFill>
            <a:srgbClr val="333D4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CHARCOAL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R51 G61 B71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6ADD30-CEF7-D390-1ACC-17B99E8C7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14697" y="407231"/>
            <a:ext cx="1821348" cy="806397"/>
          </a:xfrm>
          <a:prstGeom prst="rect">
            <a:avLst/>
          </a:prstGeom>
          <a:solidFill>
            <a:srgbClr val="D3114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RED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R211 G17 B69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B9B4A0-B338-EC00-E8C7-7AD53EB22EBF}"/>
              </a:ext>
            </a:extLst>
          </p:cNvPr>
          <p:cNvSpPr txBox="1"/>
          <p:nvPr/>
        </p:nvSpPr>
        <p:spPr>
          <a:xfrm>
            <a:off x="-2942426" y="376236"/>
            <a:ext cx="259484" cy="1937287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b="1" i="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COLOURS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BA8A2D-EE33-800D-0C66-11542A4D0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7303" y="5798524"/>
            <a:ext cx="1487670" cy="646439"/>
          </a:xfrm>
          <a:prstGeom prst="rect">
            <a:avLst/>
          </a:prstGeom>
          <a:solidFill>
            <a:srgbClr val="D3CAC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WARM GREY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R211 G202 B195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C9E35240-27BC-1B6A-FFAA-5D0D22257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1877530"/>
            <a:ext cx="1487670" cy="646439"/>
          </a:xfrm>
          <a:prstGeom prst="rect">
            <a:avLst/>
          </a:prstGeom>
          <a:solidFill>
            <a:srgbClr val="FF754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 ORANGE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R255 G117 B77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418684-722C-D856-5956-1C76A2F32967}"/>
              </a:ext>
            </a:extLst>
          </p:cNvPr>
          <p:cNvSpPr txBox="1"/>
          <p:nvPr/>
        </p:nvSpPr>
        <p:spPr>
          <a:xfrm>
            <a:off x="-4910208" y="379515"/>
            <a:ext cx="314328" cy="3271299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b="1" i="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COLOURS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6A9DD2-9314-D3EE-8A8B-7CB2832BD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2663784"/>
            <a:ext cx="1487670" cy="646439"/>
          </a:xfrm>
          <a:prstGeom prst="rect">
            <a:avLst/>
          </a:prstGeom>
          <a:solidFill>
            <a:srgbClr val="F7C9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YELLOW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R247 G201 B38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CC753026-0425-99F3-1059-82A57DA1D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4266004"/>
            <a:ext cx="1487670" cy="646439"/>
          </a:xfrm>
          <a:prstGeom prst="rect">
            <a:avLst/>
          </a:prstGeom>
          <a:solidFill>
            <a:srgbClr val="A199B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LAVENDER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R161 G153 B186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1D4A5E-16EE-8AC1-697B-82D214AA9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5052258"/>
            <a:ext cx="1487670" cy="646439"/>
          </a:xfrm>
          <a:prstGeom prst="rect">
            <a:avLst/>
          </a:prstGeom>
          <a:solidFill>
            <a:srgbClr val="1F78A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BLUE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R31 G120 B173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47934279-31B7-1A24-A981-FA1CF274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1125046"/>
            <a:ext cx="1487670" cy="646439"/>
          </a:xfrm>
          <a:prstGeom prst="rect">
            <a:avLst/>
          </a:prstGeom>
          <a:solidFill>
            <a:srgbClr val="BA036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CERISE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R186 G3 B97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28BC1806-33EB-3054-AF74-1092A4EA0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3449154"/>
            <a:ext cx="1487670" cy="646439"/>
          </a:xfrm>
          <a:prstGeom prst="rect">
            <a:avLst/>
          </a:prstGeom>
          <a:solidFill>
            <a:srgbClr val="4C47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PURPLE 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R76 G71 B148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F9D1F020-DE95-18D9-CED8-C9A1E3FD4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1596" y="373206"/>
            <a:ext cx="1487670" cy="646439"/>
          </a:xfrm>
          <a:prstGeom prst="rect">
            <a:avLst/>
          </a:prstGeom>
          <a:solidFill>
            <a:srgbClr val="FF7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 SALMON</a:t>
            </a:r>
            <a:br>
              <a:rPr lang="en-US" sz="1400" b="1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1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R255 G122 B133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400" spc="-1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06A1DB-D5F9-126F-8C38-7B4B5FBC844E}"/>
              </a:ext>
            </a:extLst>
          </p:cNvPr>
          <p:cNvGrpSpPr/>
          <p:nvPr/>
        </p:nvGrpSpPr>
        <p:grpSpPr>
          <a:xfrm>
            <a:off x="-4617304" y="796253"/>
            <a:ext cx="1494303" cy="224029"/>
            <a:chOff x="5716131" y="796253"/>
            <a:chExt cx="995522" cy="2240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5D287A-A413-BFA1-5027-E97FD4A51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D6D41B0-9644-34CE-1B4B-4276ED094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62D1BEA-AEFF-BF80-6F3D-22BF9238E249}"/>
              </a:ext>
            </a:extLst>
          </p:cNvPr>
          <p:cNvGrpSpPr/>
          <p:nvPr/>
        </p:nvGrpSpPr>
        <p:grpSpPr>
          <a:xfrm>
            <a:off x="-2626840" y="1878230"/>
            <a:ext cx="1844675" cy="277791"/>
            <a:chOff x="2606261" y="3143449"/>
            <a:chExt cx="2458017" cy="2777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D272CEE-7236-CC1B-68DB-CCDA5D62B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379" y="3143449"/>
              <a:ext cx="615945" cy="27779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D0650F-5A48-7C0D-B5F9-D4F3E4EFF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856" y="3143449"/>
              <a:ext cx="615945" cy="27779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51" name="Rectangle 22">
              <a:extLst>
                <a:ext uri="{FF2B5EF4-FFF2-40B4-BE49-F238E27FC236}">
                  <a16:creationId xmlns:a16="http://schemas.microsoft.com/office/drawing/2014/main" id="{802824CD-306B-8E1F-857D-E2A44D68D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333" y="3143449"/>
              <a:ext cx="615945" cy="2777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52" name="Rectangle 19">
              <a:extLst>
                <a:ext uri="{FF2B5EF4-FFF2-40B4-BE49-F238E27FC236}">
                  <a16:creationId xmlns:a16="http://schemas.microsoft.com/office/drawing/2014/main" id="{D86DBF88-6AD6-9CEE-FF9D-8A3513E86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261" y="3143449"/>
              <a:ext cx="615945" cy="27779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7FCAA13-74C1-A3A0-B2BD-C1FD1E514F55}"/>
              </a:ext>
            </a:extLst>
          </p:cNvPr>
          <p:cNvGrpSpPr/>
          <p:nvPr/>
        </p:nvGrpSpPr>
        <p:grpSpPr>
          <a:xfrm>
            <a:off x="-2626840" y="957107"/>
            <a:ext cx="1844675" cy="277791"/>
            <a:chOff x="2606261" y="3143449"/>
            <a:chExt cx="2458017" cy="277791"/>
          </a:xfrm>
        </p:grpSpPr>
        <p:sp>
          <p:nvSpPr>
            <p:cNvPr id="54" name="Rectangle 19">
              <a:extLst>
                <a:ext uri="{FF2B5EF4-FFF2-40B4-BE49-F238E27FC236}">
                  <a16:creationId xmlns:a16="http://schemas.microsoft.com/office/drawing/2014/main" id="{F0500951-A1F1-C0D3-BAE9-AE5EF5F42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379" y="3143449"/>
              <a:ext cx="615945" cy="27779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AA0FAEA7-0A39-D0E7-60BA-18FB9F5BB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856" y="3143449"/>
              <a:ext cx="615945" cy="27779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56" name="Rectangle 22">
              <a:extLst>
                <a:ext uri="{FF2B5EF4-FFF2-40B4-BE49-F238E27FC236}">
                  <a16:creationId xmlns:a16="http://schemas.microsoft.com/office/drawing/2014/main" id="{811A53ED-45D6-BEC7-5A65-50C25694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333" y="3143449"/>
              <a:ext cx="615945" cy="2777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57" name="Rectangle 19">
              <a:extLst>
                <a:ext uri="{FF2B5EF4-FFF2-40B4-BE49-F238E27FC236}">
                  <a16:creationId xmlns:a16="http://schemas.microsoft.com/office/drawing/2014/main" id="{CEB98B97-8035-67C2-5E96-E3FB1B845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261" y="3143449"/>
              <a:ext cx="615945" cy="277791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20%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448CCF-5E39-A1A1-42DA-5BB71487E0F2}"/>
              </a:ext>
            </a:extLst>
          </p:cNvPr>
          <p:cNvGrpSpPr/>
          <p:nvPr/>
        </p:nvGrpSpPr>
        <p:grpSpPr>
          <a:xfrm>
            <a:off x="-4617304" y="1549288"/>
            <a:ext cx="1494303" cy="224029"/>
            <a:chOff x="5716131" y="796253"/>
            <a:chExt cx="995522" cy="224029"/>
          </a:xfrm>
        </p:grpSpPr>
        <p:sp>
          <p:nvSpPr>
            <p:cNvPr id="59" name="Rectangle 19">
              <a:extLst>
                <a:ext uri="{FF2B5EF4-FFF2-40B4-BE49-F238E27FC236}">
                  <a16:creationId xmlns:a16="http://schemas.microsoft.com/office/drawing/2014/main" id="{71912B14-0005-5C92-8D36-7C08BD02A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60" name="Rectangle 20">
              <a:extLst>
                <a:ext uri="{FF2B5EF4-FFF2-40B4-BE49-F238E27FC236}">
                  <a16:creationId xmlns:a16="http://schemas.microsoft.com/office/drawing/2014/main" id="{CF926124-FB58-B7BF-73DC-14D6AA90C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F84C050-756A-3D73-F774-32D537FDE142}"/>
              </a:ext>
            </a:extLst>
          </p:cNvPr>
          <p:cNvGrpSpPr/>
          <p:nvPr/>
        </p:nvGrpSpPr>
        <p:grpSpPr>
          <a:xfrm>
            <a:off x="-4617304" y="2295599"/>
            <a:ext cx="1494303" cy="224029"/>
            <a:chOff x="5716131" y="796253"/>
            <a:chExt cx="995522" cy="224029"/>
          </a:xfrm>
        </p:grpSpPr>
        <p:sp>
          <p:nvSpPr>
            <p:cNvPr id="62" name="Rectangle 19">
              <a:extLst>
                <a:ext uri="{FF2B5EF4-FFF2-40B4-BE49-F238E27FC236}">
                  <a16:creationId xmlns:a16="http://schemas.microsoft.com/office/drawing/2014/main" id="{7ADFBC32-B3B5-914F-FEA1-539626EF9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63" name="Rectangle 20">
              <a:extLst>
                <a:ext uri="{FF2B5EF4-FFF2-40B4-BE49-F238E27FC236}">
                  <a16:creationId xmlns:a16="http://schemas.microsoft.com/office/drawing/2014/main" id="{9E2DC062-9B04-CDCB-B0F0-BC58238C8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EC67B30-A860-1E6B-CD37-7F39BBFE29DA}"/>
              </a:ext>
            </a:extLst>
          </p:cNvPr>
          <p:cNvGrpSpPr/>
          <p:nvPr/>
        </p:nvGrpSpPr>
        <p:grpSpPr>
          <a:xfrm>
            <a:off x="-4617304" y="3088976"/>
            <a:ext cx="1494303" cy="224029"/>
            <a:chOff x="5716131" y="796253"/>
            <a:chExt cx="995522" cy="224029"/>
          </a:xfrm>
        </p:grpSpPr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263618B6-7FF9-0BEA-A0AF-D4E00DBD7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66" name="Rectangle 20">
              <a:extLst>
                <a:ext uri="{FF2B5EF4-FFF2-40B4-BE49-F238E27FC236}">
                  <a16:creationId xmlns:a16="http://schemas.microsoft.com/office/drawing/2014/main" id="{E274CB78-A97B-97DF-986E-C176D5F4D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BA88383-73F2-38E1-DD28-F41D76638BBC}"/>
              </a:ext>
            </a:extLst>
          </p:cNvPr>
          <p:cNvGrpSpPr/>
          <p:nvPr/>
        </p:nvGrpSpPr>
        <p:grpSpPr>
          <a:xfrm>
            <a:off x="-4617304" y="3875629"/>
            <a:ext cx="1494303" cy="224029"/>
            <a:chOff x="5716131" y="796253"/>
            <a:chExt cx="995522" cy="224029"/>
          </a:xfrm>
        </p:grpSpPr>
        <p:sp>
          <p:nvSpPr>
            <p:cNvPr id="68" name="Rectangle 19">
              <a:extLst>
                <a:ext uri="{FF2B5EF4-FFF2-40B4-BE49-F238E27FC236}">
                  <a16:creationId xmlns:a16="http://schemas.microsoft.com/office/drawing/2014/main" id="{ABB666AB-E6E4-F88E-81E0-7E554F4F8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69" name="Rectangle 20">
              <a:extLst>
                <a:ext uri="{FF2B5EF4-FFF2-40B4-BE49-F238E27FC236}">
                  <a16:creationId xmlns:a16="http://schemas.microsoft.com/office/drawing/2014/main" id="{4D81EC16-F057-F119-6823-575A56417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5380DF-D43D-D41A-B3BA-3184977D4689}"/>
              </a:ext>
            </a:extLst>
          </p:cNvPr>
          <p:cNvGrpSpPr/>
          <p:nvPr/>
        </p:nvGrpSpPr>
        <p:grpSpPr>
          <a:xfrm>
            <a:off x="-4617304" y="4695900"/>
            <a:ext cx="1494303" cy="224029"/>
            <a:chOff x="5716131" y="796253"/>
            <a:chExt cx="995522" cy="224029"/>
          </a:xfrm>
        </p:grpSpPr>
        <p:sp>
          <p:nvSpPr>
            <p:cNvPr id="71" name="Rectangle 19">
              <a:extLst>
                <a:ext uri="{FF2B5EF4-FFF2-40B4-BE49-F238E27FC236}">
                  <a16:creationId xmlns:a16="http://schemas.microsoft.com/office/drawing/2014/main" id="{9A0E0CEA-1202-7E3A-17D0-BF2542E91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72" name="Rectangle 20">
              <a:extLst>
                <a:ext uri="{FF2B5EF4-FFF2-40B4-BE49-F238E27FC236}">
                  <a16:creationId xmlns:a16="http://schemas.microsoft.com/office/drawing/2014/main" id="{9518CC13-AF68-6210-69FA-A4B60BBF7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61DCC1-30AA-CD0A-BA22-F5AB5860AB20}"/>
              </a:ext>
            </a:extLst>
          </p:cNvPr>
          <p:cNvGrpSpPr/>
          <p:nvPr/>
        </p:nvGrpSpPr>
        <p:grpSpPr>
          <a:xfrm>
            <a:off x="-4617304" y="5482553"/>
            <a:ext cx="1494303" cy="224029"/>
            <a:chOff x="5716131" y="796253"/>
            <a:chExt cx="995522" cy="224029"/>
          </a:xfrm>
        </p:grpSpPr>
        <p:sp>
          <p:nvSpPr>
            <p:cNvPr id="74" name="Rectangle 19">
              <a:extLst>
                <a:ext uri="{FF2B5EF4-FFF2-40B4-BE49-F238E27FC236}">
                  <a16:creationId xmlns:a16="http://schemas.microsoft.com/office/drawing/2014/main" id="{AB309B62-C94F-0AE8-54E7-3C4C85413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75" name="Rectangle 20">
              <a:extLst>
                <a:ext uri="{FF2B5EF4-FFF2-40B4-BE49-F238E27FC236}">
                  <a16:creationId xmlns:a16="http://schemas.microsoft.com/office/drawing/2014/main" id="{DE9DDD19-EDFF-BCB4-AA3E-8DD1F92EA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pic>
        <p:nvPicPr>
          <p:cNvPr id="76" name="Graphic 75">
            <a:extLst>
              <a:ext uri="{FF2B5EF4-FFF2-40B4-BE49-F238E27FC236}">
                <a16:creationId xmlns:a16="http://schemas.microsoft.com/office/drawing/2014/main" id="{6A3ED3A2-54C2-BAF7-E414-EF5FCA9A6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64590" y="5400000"/>
            <a:ext cx="1828800" cy="660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64C7919C-5BE4-8289-7A00-BB5919196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164590" y="4661279"/>
            <a:ext cx="1828800" cy="6604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2D1BFCB6-6F84-BB9E-459A-A7E9EA56B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164590" y="3600000"/>
            <a:ext cx="635000" cy="660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30899FD3-0C7B-7F0F-1FF4-BAF8700492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2874969" y="3600000"/>
            <a:ext cx="635000" cy="66040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CF10D29F-C50B-BB84-132F-1E8CD747B776}"/>
              </a:ext>
            </a:extLst>
          </p:cNvPr>
          <p:cNvGrpSpPr/>
          <p:nvPr/>
        </p:nvGrpSpPr>
        <p:grpSpPr>
          <a:xfrm>
            <a:off x="-4617840" y="6220934"/>
            <a:ext cx="1494303" cy="224029"/>
            <a:chOff x="5716131" y="796253"/>
            <a:chExt cx="995522" cy="224029"/>
          </a:xfrm>
        </p:grpSpPr>
        <p:sp>
          <p:nvSpPr>
            <p:cNvPr id="81" name="Rectangle 19">
              <a:extLst>
                <a:ext uri="{FF2B5EF4-FFF2-40B4-BE49-F238E27FC236}">
                  <a16:creationId xmlns:a16="http://schemas.microsoft.com/office/drawing/2014/main" id="{C8AA61AB-D7A4-1866-7014-BBFAFB902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131" y="796253"/>
              <a:ext cx="496740" cy="22402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82" name="Rectangle 20">
              <a:extLst>
                <a:ext uri="{FF2B5EF4-FFF2-40B4-BE49-F238E27FC236}">
                  <a16:creationId xmlns:a16="http://schemas.microsoft.com/office/drawing/2014/main" id="{00748260-A09C-3BC6-9A7C-158212473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913" y="796253"/>
              <a:ext cx="496740" cy="2240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r>
                <a:rPr lang="en-US" sz="1200" b="1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81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ception desk in a hotel&#10;&#10;Description automatically generated">
            <a:extLst>
              <a:ext uri="{FF2B5EF4-FFF2-40B4-BE49-F238E27FC236}">
                <a16:creationId xmlns:a16="http://schemas.microsoft.com/office/drawing/2014/main" id="{CF55953F-111E-A947-E6BF-7631D7B82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8" t="18641" r="8123" b="1466"/>
          <a:stretch/>
        </p:blipFill>
        <p:spPr>
          <a:xfrm>
            <a:off x="3825240" y="0"/>
            <a:ext cx="836676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95F7179-2D6E-D018-95DD-866DBF8DC2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1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4B3C3-184D-7437-9B25-1111DA214291}"/>
              </a:ext>
            </a:extLst>
          </p:cNvPr>
          <p:cNvSpPr txBox="1"/>
          <p:nvPr/>
        </p:nvSpPr>
        <p:spPr>
          <a:xfrm>
            <a:off x="606053" y="2890387"/>
            <a:ext cx="5604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D31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 free to use this template </a:t>
            </a:r>
          </a:p>
          <a:p>
            <a:pPr algn="ctr"/>
            <a:r>
              <a:rPr lang="en-US" sz="3200" dirty="0">
                <a:solidFill>
                  <a:srgbClr val="D31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any additional information</a:t>
            </a:r>
            <a:endParaRPr lang="en-PH" sz="3200" dirty="0">
              <a:solidFill>
                <a:srgbClr val="D311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D162B3-A02D-114C-572D-843C4D417FC4}"/>
              </a:ext>
            </a:extLst>
          </p:cNvPr>
          <p:cNvGrpSpPr/>
          <p:nvPr/>
        </p:nvGrpSpPr>
        <p:grpSpPr>
          <a:xfrm>
            <a:off x="6968868" y="901227"/>
            <a:ext cx="6420918" cy="8887024"/>
            <a:chOff x="8092006" y="599026"/>
            <a:chExt cx="763162" cy="105627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699E523-1793-1C0B-FC6A-76AF9608189B}"/>
                </a:ext>
              </a:extLst>
            </p:cNvPr>
            <p:cNvSpPr/>
            <p:nvPr/>
          </p:nvSpPr>
          <p:spPr>
            <a:xfrm>
              <a:off x="8092006" y="995913"/>
              <a:ext cx="757380" cy="659386"/>
            </a:xfrm>
            <a:custGeom>
              <a:avLst/>
              <a:gdLst>
                <a:gd name="connsiteX0" fmla="*/ 295320 w 757380"/>
                <a:gd name="connsiteY0" fmla="*/ 654825 h 659386"/>
                <a:gd name="connsiteX1" fmla="*/ 316172 w 757380"/>
                <a:gd name="connsiteY1" fmla="*/ 654730 h 659386"/>
                <a:gd name="connsiteX2" fmla="*/ 754153 w 757380"/>
                <a:gd name="connsiteY2" fmla="*/ 180261 h 659386"/>
                <a:gd name="connsiteX3" fmla="*/ 749605 w 757380"/>
                <a:gd name="connsiteY3" fmla="*/ 165677 h 659386"/>
                <a:gd name="connsiteX4" fmla="*/ 14908 w 757380"/>
                <a:gd name="connsiteY4" fmla="*/ 366 h 659386"/>
                <a:gd name="connsiteX5" fmla="*/ 0 w 757380"/>
                <a:gd name="connsiteY5" fmla="*/ 12293 h 659386"/>
                <a:gd name="connsiteX6" fmla="*/ 0 w 757380"/>
                <a:gd name="connsiteY6" fmla="*/ 325751 h 659386"/>
                <a:gd name="connsiteX7" fmla="*/ 10474 w 757380"/>
                <a:gd name="connsiteY7" fmla="*/ 352185 h 659386"/>
                <a:gd name="connsiteX8" fmla="*/ 295320 w 757380"/>
                <a:gd name="connsiteY8" fmla="*/ 654825 h 65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7380" h="659386">
                  <a:moveTo>
                    <a:pt x="295320" y="654825"/>
                  </a:moveTo>
                  <a:cubicBezTo>
                    <a:pt x="301092" y="660941"/>
                    <a:pt x="310457" y="660903"/>
                    <a:pt x="316172" y="654730"/>
                  </a:cubicBezTo>
                  <a:lnTo>
                    <a:pt x="754153" y="180261"/>
                  </a:lnTo>
                  <a:cubicBezTo>
                    <a:pt x="759849" y="174087"/>
                    <a:pt x="757804" y="167512"/>
                    <a:pt x="749605" y="165677"/>
                  </a:cubicBezTo>
                  <a:lnTo>
                    <a:pt x="14908" y="366"/>
                  </a:lnTo>
                  <a:cubicBezTo>
                    <a:pt x="6709" y="-1488"/>
                    <a:pt x="0" y="3883"/>
                    <a:pt x="0" y="12293"/>
                  </a:cubicBezTo>
                  <a:lnTo>
                    <a:pt x="0" y="325751"/>
                  </a:lnTo>
                  <a:cubicBezTo>
                    <a:pt x="0" y="334161"/>
                    <a:pt x="4721" y="346050"/>
                    <a:pt x="10474" y="352185"/>
                  </a:cubicBezTo>
                  <a:lnTo>
                    <a:pt x="295320" y="654825"/>
                  </a:lnTo>
                  <a:close/>
                </a:path>
              </a:pathLst>
            </a:custGeom>
            <a:solidFill>
              <a:srgbClr val="D31145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1BA2CE-BAFC-AC7E-FA95-CB77DC912DF2}"/>
                </a:ext>
              </a:extLst>
            </p:cNvPr>
            <p:cNvSpPr/>
            <p:nvPr/>
          </p:nvSpPr>
          <p:spPr>
            <a:xfrm>
              <a:off x="8275493" y="713489"/>
              <a:ext cx="575113" cy="460257"/>
            </a:xfrm>
            <a:custGeom>
              <a:avLst/>
              <a:gdLst>
                <a:gd name="connsiteX0" fmla="*/ 566117 w 575113"/>
                <a:gd name="connsiteY0" fmla="*/ 448082 h 460257"/>
                <a:gd name="connsiteX1" fmla="*/ 572482 w 575113"/>
                <a:gd name="connsiteY1" fmla="*/ 460257 h 460257"/>
                <a:gd name="connsiteX2" fmla="*/ 571239 w 575113"/>
                <a:gd name="connsiteY2" fmla="*/ 439691 h 460257"/>
                <a:gd name="connsiteX3" fmla="*/ 208564 w 575113"/>
                <a:gd name="connsiteY3" fmla="*/ 4481 h 460257"/>
                <a:gd name="connsiteX4" fmla="*/ 190846 w 575113"/>
                <a:gd name="connsiteY4" fmla="*/ 5819 h 460257"/>
                <a:gd name="connsiteX5" fmla="*/ 0 w 575113"/>
                <a:gd name="connsiteY5" fmla="*/ 320711 h 460257"/>
                <a:gd name="connsiteX6" fmla="*/ 566117 w 575113"/>
                <a:gd name="connsiteY6" fmla="*/ 448082 h 46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113" h="460257">
                  <a:moveTo>
                    <a:pt x="566117" y="448082"/>
                  </a:moveTo>
                  <a:cubicBezTo>
                    <a:pt x="573265" y="449688"/>
                    <a:pt x="575731" y="454867"/>
                    <a:pt x="572482" y="460257"/>
                  </a:cubicBezTo>
                  <a:cubicBezTo>
                    <a:pt x="576342" y="454046"/>
                    <a:pt x="575979" y="445368"/>
                    <a:pt x="571239" y="439691"/>
                  </a:cubicBezTo>
                  <a:lnTo>
                    <a:pt x="208564" y="4481"/>
                  </a:lnTo>
                  <a:cubicBezTo>
                    <a:pt x="203174" y="-1979"/>
                    <a:pt x="195204" y="-1386"/>
                    <a:pt x="190846" y="5819"/>
                  </a:cubicBezTo>
                  <a:lnTo>
                    <a:pt x="0" y="320711"/>
                  </a:lnTo>
                  <a:lnTo>
                    <a:pt x="566117" y="448082"/>
                  </a:lnTo>
                  <a:close/>
                </a:path>
              </a:pathLst>
            </a:custGeom>
            <a:solidFill>
              <a:srgbClr val="F6CFDA"/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A36E36E-2B3C-8157-6923-BB6549293393}"/>
                </a:ext>
              </a:extLst>
            </p:cNvPr>
            <p:cNvSpPr/>
            <p:nvPr/>
          </p:nvSpPr>
          <p:spPr>
            <a:xfrm>
              <a:off x="8361580" y="599026"/>
              <a:ext cx="493588" cy="577129"/>
            </a:xfrm>
            <a:custGeom>
              <a:avLst/>
              <a:gdLst>
                <a:gd name="connsiteX0" fmla="*/ 493486 w 493588"/>
                <a:gd name="connsiteY0" fmla="*/ 550695 h 577129"/>
                <a:gd name="connsiteX1" fmla="*/ 441001 w 493588"/>
                <a:gd name="connsiteY1" fmla="*/ 7725 h 577129"/>
                <a:gd name="connsiteX2" fmla="*/ 428998 w 493588"/>
                <a:gd name="connsiteY2" fmla="*/ 3577 h 577129"/>
                <a:gd name="connsiteX3" fmla="*/ 0 w 493588"/>
                <a:gd name="connsiteY3" fmla="*/ 454536 h 577129"/>
                <a:gd name="connsiteX4" fmla="*/ 480031 w 493588"/>
                <a:gd name="connsiteY4" fmla="*/ 562546 h 577129"/>
                <a:gd name="connsiteX5" fmla="*/ 484580 w 493588"/>
                <a:gd name="connsiteY5" fmla="*/ 577129 h 577129"/>
                <a:gd name="connsiteX6" fmla="*/ 493486 w 493588"/>
                <a:gd name="connsiteY6" fmla="*/ 550695 h 57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588" h="577129">
                  <a:moveTo>
                    <a:pt x="493486" y="550695"/>
                  </a:moveTo>
                  <a:lnTo>
                    <a:pt x="441001" y="7725"/>
                  </a:lnTo>
                  <a:cubicBezTo>
                    <a:pt x="440198" y="-647"/>
                    <a:pt x="434789" y="-2501"/>
                    <a:pt x="428998" y="3577"/>
                  </a:cubicBezTo>
                  <a:lnTo>
                    <a:pt x="0" y="454536"/>
                  </a:lnTo>
                  <a:lnTo>
                    <a:pt x="480031" y="562546"/>
                  </a:lnTo>
                  <a:cubicBezTo>
                    <a:pt x="488230" y="564400"/>
                    <a:pt x="490275" y="570956"/>
                    <a:pt x="484580" y="577129"/>
                  </a:cubicBezTo>
                  <a:cubicBezTo>
                    <a:pt x="490294" y="570956"/>
                    <a:pt x="494289" y="559067"/>
                    <a:pt x="493486" y="550695"/>
                  </a:cubicBezTo>
                  <a:close/>
                </a:path>
              </a:pathLst>
            </a:custGeom>
            <a:solidFill>
              <a:srgbClr val="E5708F">
                <a:alpha val="90000"/>
              </a:srgbClr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F1A40BC-0320-240B-EAD8-C7ADF30A0CA2}"/>
                </a:ext>
              </a:extLst>
            </p:cNvPr>
            <p:cNvSpPr/>
            <p:nvPr/>
          </p:nvSpPr>
          <p:spPr>
            <a:xfrm>
              <a:off x="8173428" y="807568"/>
              <a:ext cx="676274" cy="363961"/>
            </a:xfrm>
            <a:custGeom>
              <a:avLst/>
              <a:gdLst>
                <a:gd name="connsiteX0" fmla="*/ 668182 w 676274"/>
                <a:gd name="connsiteY0" fmla="*/ 354003 h 363961"/>
                <a:gd name="connsiteX1" fmla="*/ 675579 w 676274"/>
                <a:gd name="connsiteY1" fmla="*/ 363961 h 363961"/>
                <a:gd name="connsiteX2" fmla="*/ 669845 w 676274"/>
                <a:gd name="connsiteY2" fmla="*/ 349722 h 363961"/>
                <a:gd name="connsiteX3" fmla="*/ 65616 w 676274"/>
                <a:gd name="connsiteY3" fmla="*/ 1841 h 363961"/>
                <a:gd name="connsiteX4" fmla="*/ 48662 w 676274"/>
                <a:gd name="connsiteY4" fmla="*/ 9046 h 363961"/>
                <a:gd name="connsiteX5" fmla="*/ 0 w 676274"/>
                <a:gd name="connsiteY5" fmla="*/ 203677 h 363961"/>
                <a:gd name="connsiteX6" fmla="*/ 668182 w 676274"/>
                <a:gd name="connsiteY6" fmla="*/ 354003 h 36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274" h="363961">
                  <a:moveTo>
                    <a:pt x="668182" y="354003"/>
                  </a:moveTo>
                  <a:cubicBezTo>
                    <a:pt x="674336" y="355380"/>
                    <a:pt x="677031" y="359432"/>
                    <a:pt x="675579" y="363961"/>
                  </a:cubicBezTo>
                  <a:cubicBezTo>
                    <a:pt x="677490" y="358667"/>
                    <a:pt x="675426" y="352933"/>
                    <a:pt x="669845" y="349722"/>
                  </a:cubicBezTo>
                  <a:lnTo>
                    <a:pt x="65616" y="1841"/>
                  </a:lnTo>
                  <a:cubicBezTo>
                    <a:pt x="58334" y="-2364"/>
                    <a:pt x="50688" y="885"/>
                    <a:pt x="48662" y="9046"/>
                  </a:cubicBezTo>
                  <a:lnTo>
                    <a:pt x="0" y="203677"/>
                  </a:lnTo>
                  <a:lnTo>
                    <a:pt x="668182" y="354003"/>
                  </a:lnTo>
                  <a:close/>
                </a:path>
              </a:pathLst>
            </a:custGeom>
            <a:solidFill>
              <a:srgbClr val="DC416A">
                <a:alpha val="90000"/>
              </a:srgbClr>
            </a:solidFill>
            <a:ln w="1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pic>
        <p:nvPicPr>
          <p:cNvPr id="14" name="Picture 13" descr="A person holding a computer and shaking hands">
            <a:extLst>
              <a:ext uri="{FF2B5EF4-FFF2-40B4-BE49-F238E27FC236}">
                <a16:creationId xmlns:a16="http://schemas.microsoft.com/office/drawing/2014/main" id="{24F777FF-0F4D-3A5A-D396-E854E80EB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0"/>
          <a:stretch/>
        </p:blipFill>
        <p:spPr>
          <a:xfrm flipH="1">
            <a:off x="6968868" y="156982"/>
            <a:ext cx="5715000" cy="67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2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2A10F94E-731F-4E01-98FF-48ECF3381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" y="5121832"/>
            <a:ext cx="12184846" cy="1037767"/>
          </a:xfrm>
          <a:custGeom>
            <a:avLst/>
            <a:gdLst>
              <a:gd name="T0" fmla="*/ 0 w 19560"/>
              <a:gd name="T1" fmla="*/ 2344 h 2345"/>
              <a:gd name="T2" fmla="*/ 19559 w 19560"/>
              <a:gd name="T3" fmla="*/ 2344 h 2345"/>
              <a:gd name="T4" fmla="*/ 19559 w 19560"/>
              <a:gd name="T5" fmla="*/ 0 h 2345"/>
              <a:gd name="T6" fmla="*/ 0 w 19560"/>
              <a:gd name="T7" fmla="*/ 0 h 2345"/>
              <a:gd name="T8" fmla="*/ 0 w 19560"/>
              <a:gd name="T9" fmla="*/ 2344 h 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60" h="2345">
                <a:moveTo>
                  <a:pt x="0" y="2344"/>
                </a:moveTo>
                <a:lnTo>
                  <a:pt x="19559" y="2344"/>
                </a:lnTo>
                <a:lnTo>
                  <a:pt x="19559" y="0"/>
                </a:lnTo>
                <a:lnTo>
                  <a:pt x="0" y="0"/>
                </a:lnTo>
                <a:lnTo>
                  <a:pt x="0" y="2344"/>
                </a:lnTo>
              </a:path>
            </a:pathLst>
          </a:custGeom>
          <a:solidFill>
            <a:srgbClr val="333D47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14F4204B-C589-49DB-906E-31F356510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" y="5217416"/>
            <a:ext cx="12186969" cy="855910"/>
          </a:xfrm>
          <a:custGeom>
            <a:avLst/>
            <a:gdLst>
              <a:gd name="connsiteX0" fmla="*/ 21976 w 24373937"/>
              <a:gd name="connsiteY0" fmla="*/ 2345773 h 2410452"/>
              <a:gd name="connsiteX1" fmla="*/ 24373937 w 24373937"/>
              <a:gd name="connsiteY1" fmla="*/ 2345773 h 2410452"/>
              <a:gd name="connsiteX2" fmla="*/ 24373937 w 24373937"/>
              <a:gd name="connsiteY2" fmla="*/ 2410452 h 2410452"/>
              <a:gd name="connsiteX3" fmla="*/ 21976 w 24373937"/>
              <a:gd name="connsiteY3" fmla="*/ 2410452 h 2410452"/>
              <a:gd name="connsiteX4" fmla="*/ 23855957 w 24373937"/>
              <a:gd name="connsiteY4" fmla="*/ 1192114 h 2410452"/>
              <a:gd name="connsiteX5" fmla="*/ 24362949 w 24373937"/>
              <a:gd name="connsiteY5" fmla="*/ 1192114 h 2410452"/>
              <a:gd name="connsiteX6" fmla="*/ 24362949 w 24373937"/>
              <a:gd name="connsiteY6" fmla="*/ 1256769 h 2410452"/>
              <a:gd name="connsiteX7" fmla="*/ 23855957 w 24373937"/>
              <a:gd name="connsiteY7" fmla="*/ 1256769 h 2410452"/>
              <a:gd name="connsiteX8" fmla="*/ 22839481 w 24373937"/>
              <a:gd name="connsiteY8" fmla="*/ 1192114 h 2410452"/>
              <a:gd name="connsiteX9" fmla="*/ 23347717 w 24373937"/>
              <a:gd name="connsiteY9" fmla="*/ 1192114 h 2410452"/>
              <a:gd name="connsiteX10" fmla="*/ 23347717 w 24373937"/>
              <a:gd name="connsiteY10" fmla="*/ 1256769 h 2410452"/>
              <a:gd name="connsiteX11" fmla="*/ 22839481 w 24373937"/>
              <a:gd name="connsiteY11" fmla="*/ 1256769 h 2410452"/>
              <a:gd name="connsiteX12" fmla="*/ 21823005 w 24373937"/>
              <a:gd name="connsiteY12" fmla="*/ 1192114 h 2410452"/>
              <a:gd name="connsiteX13" fmla="*/ 22331241 w 24373937"/>
              <a:gd name="connsiteY13" fmla="*/ 1192114 h 2410452"/>
              <a:gd name="connsiteX14" fmla="*/ 22331241 w 24373937"/>
              <a:gd name="connsiteY14" fmla="*/ 1256769 h 2410452"/>
              <a:gd name="connsiteX15" fmla="*/ 21823005 w 24373937"/>
              <a:gd name="connsiteY15" fmla="*/ 1256769 h 2410452"/>
              <a:gd name="connsiteX16" fmla="*/ 20807773 w 24373937"/>
              <a:gd name="connsiteY16" fmla="*/ 1192114 h 2410452"/>
              <a:gd name="connsiteX17" fmla="*/ 21316009 w 24373937"/>
              <a:gd name="connsiteY17" fmla="*/ 1192114 h 2410452"/>
              <a:gd name="connsiteX18" fmla="*/ 21316009 w 24373937"/>
              <a:gd name="connsiteY18" fmla="*/ 1256769 h 2410452"/>
              <a:gd name="connsiteX19" fmla="*/ 20807773 w 24373937"/>
              <a:gd name="connsiteY19" fmla="*/ 1256769 h 2410452"/>
              <a:gd name="connsiteX20" fmla="*/ 19791297 w 24373937"/>
              <a:gd name="connsiteY20" fmla="*/ 1192114 h 2410452"/>
              <a:gd name="connsiteX21" fmla="*/ 20299533 w 24373937"/>
              <a:gd name="connsiteY21" fmla="*/ 1192114 h 2410452"/>
              <a:gd name="connsiteX22" fmla="*/ 20299533 w 24373937"/>
              <a:gd name="connsiteY22" fmla="*/ 1256769 h 2410452"/>
              <a:gd name="connsiteX23" fmla="*/ 19791297 w 24373937"/>
              <a:gd name="connsiteY23" fmla="*/ 1256769 h 2410452"/>
              <a:gd name="connsiteX24" fmla="*/ 18776065 w 24373937"/>
              <a:gd name="connsiteY24" fmla="*/ 1192114 h 2410452"/>
              <a:gd name="connsiteX25" fmla="*/ 19284301 w 24373937"/>
              <a:gd name="connsiteY25" fmla="*/ 1192114 h 2410452"/>
              <a:gd name="connsiteX26" fmla="*/ 19284301 w 24373937"/>
              <a:gd name="connsiteY26" fmla="*/ 1256769 h 2410452"/>
              <a:gd name="connsiteX27" fmla="*/ 18776065 w 24373937"/>
              <a:gd name="connsiteY27" fmla="*/ 1256769 h 2410452"/>
              <a:gd name="connsiteX28" fmla="*/ 17760833 w 24373937"/>
              <a:gd name="connsiteY28" fmla="*/ 1192114 h 2410452"/>
              <a:gd name="connsiteX29" fmla="*/ 18267825 w 24373937"/>
              <a:gd name="connsiteY29" fmla="*/ 1192114 h 2410452"/>
              <a:gd name="connsiteX30" fmla="*/ 18267825 w 24373937"/>
              <a:gd name="connsiteY30" fmla="*/ 1256769 h 2410452"/>
              <a:gd name="connsiteX31" fmla="*/ 17760833 w 24373937"/>
              <a:gd name="connsiteY31" fmla="*/ 1256769 h 2410452"/>
              <a:gd name="connsiteX32" fmla="*/ 16744356 w 24373937"/>
              <a:gd name="connsiteY32" fmla="*/ 1192114 h 2410452"/>
              <a:gd name="connsiteX33" fmla="*/ 17252593 w 24373937"/>
              <a:gd name="connsiteY33" fmla="*/ 1192114 h 2410452"/>
              <a:gd name="connsiteX34" fmla="*/ 17252593 w 24373937"/>
              <a:gd name="connsiteY34" fmla="*/ 1256769 h 2410452"/>
              <a:gd name="connsiteX35" fmla="*/ 16744356 w 24373937"/>
              <a:gd name="connsiteY35" fmla="*/ 1256769 h 2410452"/>
              <a:gd name="connsiteX36" fmla="*/ 15729124 w 24373937"/>
              <a:gd name="connsiteY36" fmla="*/ 1192114 h 2410452"/>
              <a:gd name="connsiteX37" fmla="*/ 16237363 w 24373937"/>
              <a:gd name="connsiteY37" fmla="*/ 1192114 h 2410452"/>
              <a:gd name="connsiteX38" fmla="*/ 16237363 w 24373937"/>
              <a:gd name="connsiteY38" fmla="*/ 1256769 h 2410452"/>
              <a:gd name="connsiteX39" fmla="*/ 15729124 w 24373937"/>
              <a:gd name="connsiteY39" fmla="*/ 1256769 h 2410452"/>
              <a:gd name="connsiteX40" fmla="*/ 14713893 w 24373937"/>
              <a:gd name="connsiteY40" fmla="*/ 1192114 h 2410452"/>
              <a:gd name="connsiteX41" fmla="*/ 15220886 w 24373937"/>
              <a:gd name="connsiteY41" fmla="*/ 1192114 h 2410452"/>
              <a:gd name="connsiteX42" fmla="*/ 15220886 w 24373937"/>
              <a:gd name="connsiteY42" fmla="*/ 1256769 h 2410452"/>
              <a:gd name="connsiteX43" fmla="*/ 14713893 w 24373937"/>
              <a:gd name="connsiteY43" fmla="*/ 1256769 h 2410452"/>
              <a:gd name="connsiteX44" fmla="*/ 13697416 w 24373937"/>
              <a:gd name="connsiteY44" fmla="*/ 1192114 h 2410452"/>
              <a:gd name="connsiteX45" fmla="*/ 14205654 w 24373937"/>
              <a:gd name="connsiteY45" fmla="*/ 1192114 h 2410452"/>
              <a:gd name="connsiteX46" fmla="*/ 14205654 w 24373937"/>
              <a:gd name="connsiteY46" fmla="*/ 1256769 h 2410452"/>
              <a:gd name="connsiteX47" fmla="*/ 13697416 w 24373937"/>
              <a:gd name="connsiteY47" fmla="*/ 1256769 h 2410452"/>
              <a:gd name="connsiteX48" fmla="*/ 12682185 w 24373937"/>
              <a:gd name="connsiteY48" fmla="*/ 1192114 h 2410452"/>
              <a:gd name="connsiteX49" fmla="*/ 13189177 w 24373937"/>
              <a:gd name="connsiteY49" fmla="*/ 1192114 h 2410452"/>
              <a:gd name="connsiteX50" fmla="*/ 13189177 w 24373937"/>
              <a:gd name="connsiteY50" fmla="*/ 1256769 h 2410452"/>
              <a:gd name="connsiteX51" fmla="*/ 12682185 w 24373937"/>
              <a:gd name="connsiteY51" fmla="*/ 1256769 h 2410452"/>
              <a:gd name="connsiteX52" fmla="*/ 11666953 w 24373937"/>
              <a:gd name="connsiteY52" fmla="*/ 1192114 h 2410452"/>
              <a:gd name="connsiteX53" fmla="*/ 12175192 w 24373937"/>
              <a:gd name="connsiteY53" fmla="*/ 1192114 h 2410452"/>
              <a:gd name="connsiteX54" fmla="*/ 12175192 w 24373937"/>
              <a:gd name="connsiteY54" fmla="*/ 1256769 h 2410452"/>
              <a:gd name="connsiteX55" fmla="*/ 11666953 w 24373937"/>
              <a:gd name="connsiteY55" fmla="*/ 1256769 h 2410452"/>
              <a:gd name="connsiteX56" fmla="*/ 10651723 w 24373937"/>
              <a:gd name="connsiteY56" fmla="*/ 1192114 h 2410452"/>
              <a:gd name="connsiteX57" fmla="*/ 11158716 w 24373937"/>
              <a:gd name="connsiteY57" fmla="*/ 1192114 h 2410452"/>
              <a:gd name="connsiteX58" fmla="*/ 11158716 w 24373937"/>
              <a:gd name="connsiteY58" fmla="*/ 1256769 h 2410452"/>
              <a:gd name="connsiteX59" fmla="*/ 10651723 w 24373937"/>
              <a:gd name="connsiteY59" fmla="*/ 1256769 h 2410452"/>
              <a:gd name="connsiteX60" fmla="*/ 9635245 w 24373937"/>
              <a:gd name="connsiteY60" fmla="*/ 1192114 h 2410452"/>
              <a:gd name="connsiteX61" fmla="*/ 10143483 w 24373937"/>
              <a:gd name="connsiteY61" fmla="*/ 1192114 h 2410452"/>
              <a:gd name="connsiteX62" fmla="*/ 10143483 w 24373937"/>
              <a:gd name="connsiteY62" fmla="*/ 1256769 h 2410452"/>
              <a:gd name="connsiteX63" fmla="*/ 9635245 w 24373937"/>
              <a:gd name="connsiteY63" fmla="*/ 1256769 h 2410452"/>
              <a:gd name="connsiteX64" fmla="*/ 8620014 w 24373937"/>
              <a:gd name="connsiteY64" fmla="*/ 1192114 h 2410452"/>
              <a:gd name="connsiteX65" fmla="*/ 9127007 w 24373937"/>
              <a:gd name="connsiteY65" fmla="*/ 1192114 h 2410452"/>
              <a:gd name="connsiteX66" fmla="*/ 9127007 w 24373937"/>
              <a:gd name="connsiteY66" fmla="*/ 1256769 h 2410452"/>
              <a:gd name="connsiteX67" fmla="*/ 8620014 w 24373937"/>
              <a:gd name="connsiteY67" fmla="*/ 1256769 h 2410452"/>
              <a:gd name="connsiteX68" fmla="*/ 7603538 w 24373937"/>
              <a:gd name="connsiteY68" fmla="*/ 1192114 h 2410452"/>
              <a:gd name="connsiteX69" fmla="*/ 8111776 w 24373937"/>
              <a:gd name="connsiteY69" fmla="*/ 1192114 h 2410452"/>
              <a:gd name="connsiteX70" fmla="*/ 8111776 w 24373937"/>
              <a:gd name="connsiteY70" fmla="*/ 1256769 h 2410452"/>
              <a:gd name="connsiteX71" fmla="*/ 7603538 w 24373937"/>
              <a:gd name="connsiteY71" fmla="*/ 1256769 h 2410452"/>
              <a:gd name="connsiteX72" fmla="*/ 6588307 w 24373937"/>
              <a:gd name="connsiteY72" fmla="*/ 1192114 h 2410452"/>
              <a:gd name="connsiteX73" fmla="*/ 7096545 w 24373937"/>
              <a:gd name="connsiteY73" fmla="*/ 1192114 h 2410452"/>
              <a:gd name="connsiteX74" fmla="*/ 7096545 w 24373937"/>
              <a:gd name="connsiteY74" fmla="*/ 1256769 h 2410452"/>
              <a:gd name="connsiteX75" fmla="*/ 6588307 w 24373937"/>
              <a:gd name="connsiteY75" fmla="*/ 1256769 h 2410452"/>
              <a:gd name="connsiteX76" fmla="*/ 5573075 w 24373937"/>
              <a:gd name="connsiteY76" fmla="*/ 1192114 h 2410452"/>
              <a:gd name="connsiteX77" fmla="*/ 6080068 w 24373937"/>
              <a:gd name="connsiteY77" fmla="*/ 1192114 h 2410452"/>
              <a:gd name="connsiteX78" fmla="*/ 6080068 w 24373937"/>
              <a:gd name="connsiteY78" fmla="*/ 1256769 h 2410452"/>
              <a:gd name="connsiteX79" fmla="*/ 5573075 w 24373937"/>
              <a:gd name="connsiteY79" fmla="*/ 1256769 h 2410452"/>
              <a:gd name="connsiteX80" fmla="*/ 4556598 w 24373937"/>
              <a:gd name="connsiteY80" fmla="*/ 1192114 h 2410452"/>
              <a:gd name="connsiteX81" fmla="*/ 5064836 w 24373937"/>
              <a:gd name="connsiteY81" fmla="*/ 1192114 h 2410452"/>
              <a:gd name="connsiteX82" fmla="*/ 5064836 w 24373937"/>
              <a:gd name="connsiteY82" fmla="*/ 1256769 h 2410452"/>
              <a:gd name="connsiteX83" fmla="*/ 4556598 w 24373937"/>
              <a:gd name="connsiteY83" fmla="*/ 1256769 h 2410452"/>
              <a:gd name="connsiteX84" fmla="*/ 3541367 w 24373937"/>
              <a:gd name="connsiteY84" fmla="*/ 1192114 h 2410452"/>
              <a:gd name="connsiteX85" fmla="*/ 4049605 w 24373937"/>
              <a:gd name="connsiteY85" fmla="*/ 1192114 h 2410452"/>
              <a:gd name="connsiteX86" fmla="*/ 4049605 w 24373937"/>
              <a:gd name="connsiteY86" fmla="*/ 1256769 h 2410452"/>
              <a:gd name="connsiteX87" fmla="*/ 3541367 w 24373937"/>
              <a:gd name="connsiteY87" fmla="*/ 1256769 h 2410452"/>
              <a:gd name="connsiteX88" fmla="*/ 2526135 w 24373937"/>
              <a:gd name="connsiteY88" fmla="*/ 1192114 h 2410452"/>
              <a:gd name="connsiteX89" fmla="*/ 3033128 w 24373937"/>
              <a:gd name="connsiteY89" fmla="*/ 1192114 h 2410452"/>
              <a:gd name="connsiteX90" fmla="*/ 3033128 w 24373937"/>
              <a:gd name="connsiteY90" fmla="*/ 1256769 h 2410452"/>
              <a:gd name="connsiteX91" fmla="*/ 2526135 w 24373937"/>
              <a:gd name="connsiteY91" fmla="*/ 1256769 h 2410452"/>
              <a:gd name="connsiteX92" fmla="*/ 1509658 w 24373937"/>
              <a:gd name="connsiteY92" fmla="*/ 1192114 h 2410452"/>
              <a:gd name="connsiteX93" fmla="*/ 2017896 w 24373937"/>
              <a:gd name="connsiteY93" fmla="*/ 1192114 h 2410452"/>
              <a:gd name="connsiteX94" fmla="*/ 2017896 w 24373937"/>
              <a:gd name="connsiteY94" fmla="*/ 1256769 h 2410452"/>
              <a:gd name="connsiteX95" fmla="*/ 1509658 w 24373937"/>
              <a:gd name="connsiteY95" fmla="*/ 1256769 h 2410452"/>
              <a:gd name="connsiteX96" fmla="*/ 494427 w 24373937"/>
              <a:gd name="connsiteY96" fmla="*/ 1192114 h 2410452"/>
              <a:gd name="connsiteX97" fmla="*/ 1002665 w 24373937"/>
              <a:gd name="connsiteY97" fmla="*/ 1192114 h 2410452"/>
              <a:gd name="connsiteX98" fmla="*/ 1002665 w 24373937"/>
              <a:gd name="connsiteY98" fmla="*/ 1256769 h 2410452"/>
              <a:gd name="connsiteX99" fmla="*/ 494427 w 24373937"/>
              <a:gd name="connsiteY99" fmla="*/ 1256769 h 2410452"/>
              <a:gd name="connsiteX100" fmla="*/ 0 w 24373937"/>
              <a:gd name="connsiteY100" fmla="*/ 0 h 2410452"/>
              <a:gd name="connsiteX101" fmla="*/ 24351961 w 24373937"/>
              <a:gd name="connsiteY101" fmla="*/ 0 h 2410452"/>
              <a:gd name="connsiteX102" fmla="*/ 24351961 w 24373937"/>
              <a:gd name="connsiteY102" fmla="*/ 64655 h 2410452"/>
              <a:gd name="connsiteX103" fmla="*/ 0 w 24373937"/>
              <a:gd name="connsiteY103" fmla="*/ 64655 h 241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4373937" h="2410452">
                <a:moveTo>
                  <a:pt x="21976" y="2345773"/>
                </a:moveTo>
                <a:lnTo>
                  <a:pt x="24373937" y="2345773"/>
                </a:lnTo>
                <a:lnTo>
                  <a:pt x="24373937" y="2410452"/>
                </a:lnTo>
                <a:lnTo>
                  <a:pt x="21976" y="2410452"/>
                </a:lnTo>
                <a:close/>
                <a:moveTo>
                  <a:pt x="23855957" y="1192114"/>
                </a:moveTo>
                <a:lnTo>
                  <a:pt x="24362949" y="1192114"/>
                </a:lnTo>
                <a:lnTo>
                  <a:pt x="24362949" y="1256769"/>
                </a:lnTo>
                <a:lnTo>
                  <a:pt x="23855957" y="1256769"/>
                </a:lnTo>
                <a:close/>
                <a:moveTo>
                  <a:pt x="22839481" y="1192114"/>
                </a:moveTo>
                <a:lnTo>
                  <a:pt x="23347717" y="1192114"/>
                </a:lnTo>
                <a:lnTo>
                  <a:pt x="23347717" y="1256769"/>
                </a:lnTo>
                <a:lnTo>
                  <a:pt x="22839481" y="1256769"/>
                </a:lnTo>
                <a:close/>
                <a:moveTo>
                  <a:pt x="21823005" y="1192114"/>
                </a:moveTo>
                <a:lnTo>
                  <a:pt x="22331241" y="1192114"/>
                </a:lnTo>
                <a:lnTo>
                  <a:pt x="22331241" y="1256769"/>
                </a:lnTo>
                <a:lnTo>
                  <a:pt x="21823005" y="1256769"/>
                </a:lnTo>
                <a:close/>
                <a:moveTo>
                  <a:pt x="20807773" y="1192114"/>
                </a:moveTo>
                <a:lnTo>
                  <a:pt x="21316009" y="1192114"/>
                </a:lnTo>
                <a:lnTo>
                  <a:pt x="21316009" y="1256769"/>
                </a:lnTo>
                <a:lnTo>
                  <a:pt x="20807773" y="1256769"/>
                </a:lnTo>
                <a:close/>
                <a:moveTo>
                  <a:pt x="19791297" y="1192114"/>
                </a:moveTo>
                <a:lnTo>
                  <a:pt x="20299533" y="1192114"/>
                </a:lnTo>
                <a:lnTo>
                  <a:pt x="20299533" y="1256769"/>
                </a:lnTo>
                <a:lnTo>
                  <a:pt x="19791297" y="1256769"/>
                </a:lnTo>
                <a:close/>
                <a:moveTo>
                  <a:pt x="18776065" y="1192114"/>
                </a:moveTo>
                <a:lnTo>
                  <a:pt x="19284301" y="1192114"/>
                </a:lnTo>
                <a:lnTo>
                  <a:pt x="19284301" y="1256769"/>
                </a:lnTo>
                <a:lnTo>
                  <a:pt x="18776065" y="1256769"/>
                </a:lnTo>
                <a:close/>
                <a:moveTo>
                  <a:pt x="17760833" y="1192114"/>
                </a:moveTo>
                <a:lnTo>
                  <a:pt x="18267825" y="1192114"/>
                </a:lnTo>
                <a:lnTo>
                  <a:pt x="18267825" y="1256769"/>
                </a:lnTo>
                <a:lnTo>
                  <a:pt x="17760833" y="1256769"/>
                </a:lnTo>
                <a:close/>
                <a:moveTo>
                  <a:pt x="16744356" y="1192114"/>
                </a:moveTo>
                <a:lnTo>
                  <a:pt x="17252593" y="1192114"/>
                </a:lnTo>
                <a:lnTo>
                  <a:pt x="17252593" y="1256769"/>
                </a:lnTo>
                <a:lnTo>
                  <a:pt x="16744356" y="1256769"/>
                </a:lnTo>
                <a:close/>
                <a:moveTo>
                  <a:pt x="15729124" y="1192114"/>
                </a:moveTo>
                <a:lnTo>
                  <a:pt x="16237363" y="1192114"/>
                </a:lnTo>
                <a:lnTo>
                  <a:pt x="16237363" y="1256769"/>
                </a:lnTo>
                <a:lnTo>
                  <a:pt x="15729124" y="1256769"/>
                </a:lnTo>
                <a:close/>
                <a:moveTo>
                  <a:pt x="14713893" y="1192114"/>
                </a:moveTo>
                <a:lnTo>
                  <a:pt x="15220886" y="1192114"/>
                </a:lnTo>
                <a:lnTo>
                  <a:pt x="15220886" y="1256769"/>
                </a:lnTo>
                <a:lnTo>
                  <a:pt x="14713893" y="1256769"/>
                </a:lnTo>
                <a:close/>
                <a:moveTo>
                  <a:pt x="13697416" y="1192114"/>
                </a:moveTo>
                <a:lnTo>
                  <a:pt x="14205654" y="1192114"/>
                </a:lnTo>
                <a:lnTo>
                  <a:pt x="14205654" y="1256769"/>
                </a:lnTo>
                <a:lnTo>
                  <a:pt x="13697416" y="1256769"/>
                </a:lnTo>
                <a:close/>
                <a:moveTo>
                  <a:pt x="12682185" y="1192114"/>
                </a:moveTo>
                <a:lnTo>
                  <a:pt x="13189177" y="1192114"/>
                </a:lnTo>
                <a:lnTo>
                  <a:pt x="13189177" y="1256769"/>
                </a:lnTo>
                <a:lnTo>
                  <a:pt x="12682185" y="1256769"/>
                </a:lnTo>
                <a:close/>
                <a:moveTo>
                  <a:pt x="11666953" y="1192114"/>
                </a:moveTo>
                <a:lnTo>
                  <a:pt x="12175192" y="1192114"/>
                </a:lnTo>
                <a:lnTo>
                  <a:pt x="12175192" y="1256769"/>
                </a:lnTo>
                <a:lnTo>
                  <a:pt x="11666953" y="1256769"/>
                </a:lnTo>
                <a:close/>
                <a:moveTo>
                  <a:pt x="10651723" y="1192114"/>
                </a:moveTo>
                <a:lnTo>
                  <a:pt x="11158716" y="1192114"/>
                </a:lnTo>
                <a:lnTo>
                  <a:pt x="11158716" y="1256769"/>
                </a:lnTo>
                <a:lnTo>
                  <a:pt x="10651723" y="1256769"/>
                </a:lnTo>
                <a:close/>
                <a:moveTo>
                  <a:pt x="9635245" y="1192114"/>
                </a:moveTo>
                <a:lnTo>
                  <a:pt x="10143483" y="1192114"/>
                </a:lnTo>
                <a:lnTo>
                  <a:pt x="10143483" y="1256769"/>
                </a:lnTo>
                <a:lnTo>
                  <a:pt x="9635245" y="1256769"/>
                </a:lnTo>
                <a:close/>
                <a:moveTo>
                  <a:pt x="8620014" y="1192114"/>
                </a:moveTo>
                <a:lnTo>
                  <a:pt x="9127007" y="1192114"/>
                </a:lnTo>
                <a:lnTo>
                  <a:pt x="9127007" y="1256769"/>
                </a:lnTo>
                <a:lnTo>
                  <a:pt x="8620014" y="1256769"/>
                </a:lnTo>
                <a:close/>
                <a:moveTo>
                  <a:pt x="7603538" y="1192114"/>
                </a:moveTo>
                <a:lnTo>
                  <a:pt x="8111776" y="1192114"/>
                </a:lnTo>
                <a:lnTo>
                  <a:pt x="8111776" y="1256769"/>
                </a:lnTo>
                <a:lnTo>
                  <a:pt x="7603538" y="1256769"/>
                </a:lnTo>
                <a:close/>
                <a:moveTo>
                  <a:pt x="6588307" y="1192114"/>
                </a:moveTo>
                <a:lnTo>
                  <a:pt x="7096545" y="1192114"/>
                </a:lnTo>
                <a:lnTo>
                  <a:pt x="7096545" y="1256769"/>
                </a:lnTo>
                <a:lnTo>
                  <a:pt x="6588307" y="1256769"/>
                </a:lnTo>
                <a:close/>
                <a:moveTo>
                  <a:pt x="5573075" y="1192114"/>
                </a:moveTo>
                <a:lnTo>
                  <a:pt x="6080068" y="1192114"/>
                </a:lnTo>
                <a:lnTo>
                  <a:pt x="6080068" y="1256769"/>
                </a:lnTo>
                <a:lnTo>
                  <a:pt x="5573075" y="1256769"/>
                </a:lnTo>
                <a:close/>
                <a:moveTo>
                  <a:pt x="4556598" y="1192114"/>
                </a:moveTo>
                <a:lnTo>
                  <a:pt x="5064836" y="1192114"/>
                </a:lnTo>
                <a:lnTo>
                  <a:pt x="5064836" y="1256769"/>
                </a:lnTo>
                <a:lnTo>
                  <a:pt x="4556598" y="1256769"/>
                </a:lnTo>
                <a:close/>
                <a:moveTo>
                  <a:pt x="3541367" y="1192114"/>
                </a:moveTo>
                <a:lnTo>
                  <a:pt x="4049605" y="1192114"/>
                </a:lnTo>
                <a:lnTo>
                  <a:pt x="4049605" y="1256769"/>
                </a:lnTo>
                <a:lnTo>
                  <a:pt x="3541367" y="1256769"/>
                </a:lnTo>
                <a:close/>
                <a:moveTo>
                  <a:pt x="2526135" y="1192114"/>
                </a:moveTo>
                <a:lnTo>
                  <a:pt x="3033128" y="1192114"/>
                </a:lnTo>
                <a:lnTo>
                  <a:pt x="3033128" y="1256769"/>
                </a:lnTo>
                <a:lnTo>
                  <a:pt x="2526135" y="1256769"/>
                </a:lnTo>
                <a:close/>
                <a:moveTo>
                  <a:pt x="1509658" y="1192114"/>
                </a:moveTo>
                <a:lnTo>
                  <a:pt x="2017896" y="1192114"/>
                </a:lnTo>
                <a:lnTo>
                  <a:pt x="2017896" y="1256769"/>
                </a:lnTo>
                <a:lnTo>
                  <a:pt x="1509658" y="1256769"/>
                </a:lnTo>
                <a:close/>
                <a:moveTo>
                  <a:pt x="494427" y="1192114"/>
                </a:moveTo>
                <a:lnTo>
                  <a:pt x="1002665" y="1192114"/>
                </a:lnTo>
                <a:lnTo>
                  <a:pt x="1002665" y="1256769"/>
                </a:lnTo>
                <a:lnTo>
                  <a:pt x="494427" y="1256769"/>
                </a:lnTo>
                <a:close/>
                <a:moveTo>
                  <a:pt x="0" y="0"/>
                </a:moveTo>
                <a:lnTo>
                  <a:pt x="24351961" y="0"/>
                </a:lnTo>
                <a:lnTo>
                  <a:pt x="24351961" y="64655"/>
                </a:lnTo>
                <a:lnTo>
                  <a:pt x="0" y="646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750240A-0DB7-432C-B249-9ED8ED0EA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795" y="3024371"/>
            <a:ext cx="32962" cy="2653418"/>
          </a:xfrm>
          <a:custGeom>
            <a:avLst/>
            <a:gdLst>
              <a:gd name="T0" fmla="*/ 0 w 53"/>
              <a:gd name="T1" fmla="*/ 0 h 4261"/>
              <a:gd name="T2" fmla="*/ 52 w 53"/>
              <a:gd name="T3" fmla="*/ 0 h 4261"/>
              <a:gd name="T4" fmla="*/ 52 w 53"/>
              <a:gd name="T5" fmla="*/ 4260 h 4261"/>
              <a:gd name="T6" fmla="*/ 0 w 53"/>
              <a:gd name="T7" fmla="*/ 4260 h 4261"/>
              <a:gd name="T8" fmla="*/ 0 w 53"/>
              <a:gd name="T9" fmla="*/ 0 h 4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4261">
                <a:moveTo>
                  <a:pt x="0" y="0"/>
                </a:moveTo>
                <a:lnTo>
                  <a:pt x="52" y="0"/>
                </a:lnTo>
                <a:lnTo>
                  <a:pt x="52" y="4260"/>
                </a:lnTo>
                <a:lnTo>
                  <a:pt x="0" y="4260"/>
                </a:lnTo>
                <a:lnTo>
                  <a:pt x="0" y="0"/>
                </a:lnTo>
              </a:path>
            </a:pathLst>
          </a:custGeom>
          <a:solidFill>
            <a:srgbClr val="BA036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18" name="Freeform 180">
            <a:extLst>
              <a:ext uri="{FF2B5EF4-FFF2-40B4-BE49-F238E27FC236}">
                <a16:creationId xmlns:a16="http://schemas.microsoft.com/office/drawing/2014/main" id="{4B2F794F-61BC-4529-A638-0E999A345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885" y="5584397"/>
            <a:ext cx="184036" cy="184037"/>
          </a:xfrm>
          <a:custGeom>
            <a:avLst/>
            <a:gdLst>
              <a:gd name="T0" fmla="*/ 148 w 297"/>
              <a:gd name="T1" fmla="*/ 0 h 297"/>
              <a:gd name="T2" fmla="*/ 148 w 297"/>
              <a:gd name="T3" fmla="*/ 0 h 297"/>
              <a:gd name="T4" fmla="*/ 296 w 297"/>
              <a:gd name="T5" fmla="*/ 148 h 297"/>
              <a:gd name="T6" fmla="*/ 296 w 297"/>
              <a:gd name="T7" fmla="*/ 148 h 297"/>
              <a:gd name="T8" fmla="*/ 148 w 297"/>
              <a:gd name="T9" fmla="*/ 296 h 297"/>
              <a:gd name="T10" fmla="*/ 148 w 297"/>
              <a:gd name="T11" fmla="*/ 296 h 297"/>
              <a:gd name="T12" fmla="*/ 0 w 297"/>
              <a:gd name="T13" fmla="*/ 148 h 297"/>
              <a:gd name="T14" fmla="*/ 0 w 297"/>
              <a:gd name="T15" fmla="*/ 148 h 297"/>
              <a:gd name="T16" fmla="*/ 148 w 297"/>
              <a:gd name="T17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297">
                <a:moveTo>
                  <a:pt x="148" y="0"/>
                </a:moveTo>
                <a:lnTo>
                  <a:pt x="148" y="0"/>
                </a:lnTo>
                <a:cubicBezTo>
                  <a:pt x="229" y="0"/>
                  <a:pt x="296" y="66"/>
                  <a:pt x="296" y="148"/>
                </a:cubicBezTo>
                <a:lnTo>
                  <a:pt x="296" y="148"/>
                </a:lnTo>
                <a:cubicBezTo>
                  <a:pt x="296" y="229"/>
                  <a:pt x="229" y="296"/>
                  <a:pt x="148" y="296"/>
                </a:cubicBezTo>
                <a:lnTo>
                  <a:pt x="148" y="296"/>
                </a:lnTo>
                <a:cubicBezTo>
                  <a:pt x="67" y="296"/>
                  <a:pt x="0" y="229"/>
                  <a:pt x="0" y="148"/>
                </a:cubicBezTo>
                <a:lnTo>
                  <a:pt x="0" y="148"/>
                </a:lnTo>
                <a:cubicBezTo>
                  <a:pt x="0" y="66"/>
                  <a:pt x="67" y="0"/>
                  <a:pt x="148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6B2239FE-E1C7-4820-BE44-BD8163322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308" y="2398446"/>
            <a:ext cx="1427428" cy="1427428"/>
          </a:xfrm>
          <a:custGeom>
            <a:avLst/>
            <a:gdLst>
              <a:gd name="T0" fmla="*/ 1376 w 2753"/>
              <a:gd name="T1" fmla="*/ 0 h 2753"/>
              <a:gd name="T2" fmla="*/ 1376 w 2753"/>
              <a:gd name="T3" fmla="*/ 0 h 2753"/>
              <a:gd name="T4" fmla="*/ 2752 w 2753"/>
              <a:gd name="T5" fmla="*/ 1376 h 2753"/>
              <a:gd name="T6" fmla="*/ 2752 w 2753"/>
              <a:gd name="T7" fmla="*/ 1376 h 2753"/>
              <a:gd name="T8" fmla="*/ 1376 w 2753"/>
              <a:gd name="T9" fmla="*/ 2752 h 2753"/>
              <a:gd name="T10" fmla="*/ 1376 w 2753"/>
              <a:gd name="T11" fmla="*/ 2752 h 2753"/>
              <a:gd name="T12" fmla="*/ 0 w 2753"/>
              <a:gd name="T13" fmla="*/ 1376 h 2753"/>
              <a:gd name="T14" fmla="*/ 0 w 2753"/>
              <a:gd name="T15" fmla="*/ 1376 h 2753"/>
              <a:gd name="T16" fmla="*/ 1376 w 2753"/>
              <a:gd name="T17" fmla="*/ 0 h 2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3">
                <a:moveTo>
                  <a:pt x="1376" y="0"/>
                </a:moveTo>
                <a:lnTo>
                  <a:pt x="1376" y="0"/>
                </a:lnTo>
                <a:cubicBezTo>
                  <a:pt x="2136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6"/>
                  <a:pt x="2136" y="2752"/>
                  <a:pt x="1376" y="2752"/>
                </a:cubicBezTo>
                <a:lnTo>
                  <a:pt x="1376" y="2752"/>
                </a:lnTo>
                <a:cubicBezTo>
                  <a:pt x="616" y="2752"/>
                  <a:pt x="0" y="2136"/>
                  <a:pt x="0" y="1376"/>
                </a:cubicBezTo>
                <a:lnTo>
                  <a:pt x="0" y="1376"/>
                </a:lnTo>
                <a:cubicBezTo>
                  <a:pt x="0" y="616"/>
                  <a:pt x="616" y="0"/>
                  <a:pt x="1376" y="0"/>
                </a:cubicBezTo>
              </a:path>
            </a:pathLst>
          </a:custGeom>
          <a:solidFill>
            <a:srgbClr val="BA036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BF94506-20EA-4746-854E-2E531E70D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764" y="2611188"/>
            <a:ext cx="1004233" cy="1004233"/>
          </a:xfrm>
          <a:custGeom>
            <a:avLst/>
            <a:gdLst>
              <a:gd name="T0" fmla="*/ 968 w 1938"/>
              <a:gd name="T1" fmla="*/ 0 h 1937"/>
              <a:gd name="T2" fmla="*/ 968 w 1938"/>
              <a:gd name="T3" fmla="*/ 0 h 1937"/>
              <a:gd name="T4" fmla="*/ 1937 w 1938"/>
              <a:gd name="T5" fmla="*/ 968 h 1937"/>
              <a:gd name="T6" fmla="*/ 1937 w 1938"/>
              <a:gd name="T7" fmla="*/ 968 h 1937"/>
              <a:gd name="T8" fmla="*/ 968 w 1938"/>
              <a:gd name="T9" fmla="*/ 1936 h 1937"/>
              <a:gd name="T10" fmla="*/ 968 w 1938"/>
              <a:gd name="T11" fmla="*/ 1936 h 1937"/>
              <a:gd name="T12" fmla="*/ 0 w 1938"/>
              <a:gd name="T13" fmla="*/ 968 h 1937"/>
              <a:gd name="T14" fmla="*/ 0 w 1938"/>
              <a:gd name="T15" fmla="*/ 968 h 1937"/>
              <a:gd name="T16" fmla="*/ 968 w 1938"/>
              <a:gd name="T17" fmla="*/ 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8" h="1937">
                <a:moveTo>
                  <a:pt x="968" y="0"/>
                </a:moveTo>
                <a:lnTo>
                  <a:pt x="968" y="0"/>
                </a:lnTo>
                <a:cubicBezTo>
                  <a:pt x="1503" y="0"/>
                  <a:pt x="1937" y="433"/>
                  <a:pt x="1937" y="968"/>
                </a:cubicBezTo>
                <a:lnTo>
                  <a:pt x="1937" y="968"/>
                </a:lnTo>
                <a:cubicBezTo>
                  <a:pt x="1937" y="1502"/>
                  <a:pt x="1503" y="1936"/>
                  <a:pt x="968" y="1936"/>
                </a:cubicBezTo>
                <a:lnTo>
                  <a:pt x="968" y="1936"/>
                </a:lnTo>
                <a:cubicBezTo>
                  <a:pt x="433" y="1936"/>
                  <a:pt x="0" y="1502"/>
                  <a:pt x="0" y="968"/>
                </a:cubicBezTo>
                <a:lnTo>
                  <a:pt x="0" y="968"/>
                </a:lnTo>
                <a:cubicBezTo>
                  <a:pt x="0" y="433"/>
                  <a:pt x="433" y="0"/>
                  <a:pt x="96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CF509E8A-2A33-4F5A-BA42-ABD6E3391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275" y="3024371"/>
            <a:ext cx="32962" cy="2653418"/>
          </a:xfrm>
          <a:custGeom>
            <a:avLst/>
            <a:gdLst>
              <a:gd name="T0" fmla="*/ 0 w 53"/>
              <a:gd name="T1" fmla="*/ 0 h 4261"/>
              <a:gd name="T2" fmla="*/ 52 w 53"/>
              <a:gd name="T3" fmla="*/ 0 h 4261"/>
              <a:gd name="T4" fmla="*/ 52 w 53"/>
              <a:gd name="T5" fmla="*/ 4260 h 4261"/>
              <a:gd name="T6" fmla="*/ 0 w 53"/>
              <a:gd name="T7" fmla="*/ 4260 h 4261"/>
              <a:gd name="T8" fmla="*/ 0 w 53"/>
              <a:gd name="T9" fmla="*/ 0 h 4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4261">
                <a:moveTo>
                  <a:pt x="0" y="0"/>
                </a:moveTo>
                <a:lnTo>
                  <a:pt x="52" y="0"/>
                </a:lnTo>
                <a:lnTo>
                  <a:pt x="52" y="4260"/>
                </a:lnTo>
                <a:lnTo>
                  <a:pt x="0" y="4260"/>
                </a:lnTo>
                <a:lnTo>
                  <a:pt x="0" y="0"/>
                </a:lnTo>
              </a:path>
            </a:pathLst>
          </a:custGeom>
          <a:solidFill>
            <a:srgbClr val="FF754D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179">
            <a:extLst>
              <a:ext uri="{FF2B5EF4-FFF2-40B4-BE49-F238E27FC236}">
                <a16:creationId xmlns:a16="http://schemas.microsoft.com/office/drawing/2014/main" id="{6E9F6564-F897-4193-9AAB-36BA11E5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65" y="5565168"/>
            <a:ext cx="184036" cy="184036"/>
          </a:xfrm>
          <a:custGeom>
            <a:avLst/>
            <a:gdLst>
              <a:gd name="T0" fmla="*/ 148 w 297"/>
              <a:gd name="T1" fmla="*/ 0 h 296"/>
              <a:gd name="T2" fmla="*/ 148 w 297"/>
              <a:gd name="T3" fmla="*/ 0 h 296"/>
              <a:gd name="T4" fmla="*/ 296 w 297"/>
              <a:gd name="T5" fmla="*/ 147 h 296"/>
              <a:gd name="T6" fmla="*/ 296 w 297"/>
              <a:gd name="T7" fmla="*/ 147 h 296"/>
              <a:gd name="T8" fmla="*/ 148 w 297"/>
              <a:gd name="T9" fmla="*/ 295 h 296"/>
              <a:gd name="T10" fmla="*/ 148 w 297"/>
              <a:gd name="T11" fmla="*/ 295 h 296"/>
              <a:gd name="T12" fmla="*/ 0 w 297"/>
              <a:gd name="T13" fmla="*/ 147 h 296"/>
              <a:gd name="T14" fmla="*/ 0 w 297"/>
              <a:gd name="T15" fmla="*/ 147 h 296"/>
              <a:gd name="T16" fmla="*/ 148 w 297"/>
              <a:gd name="T1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296">
                <a:moveTo>
                  <a:pt x="148" y="0"/>
                </a:moveTo>
                <a:lnTo>
                  <a:pt x="148" y="0"/>
                </a:lnTo>
                <a:cubicBezTo>
                  <a:pt x="229" y="0"/>
                  <a:pt x="296" y="66"/>
                  <a:pt x="296" y="147"/>
                </a:cubicBezTo>
                <a:lnTo>
                  <a:pt x="296" y="147"/>
                </a:lnTo>
                <a:cubicBezTo>
                  <a:pt x="296" y="229"/>
                  <a:pt x="229" y="295"/>
                  <a:pt x="148" y="295"/>
                </a:cubicBezTo>
                <a:lnTo>
                  <a:pt x="148" y="295"/>
                </a:lnTo>
                <a:cubicBezTo>
                  <a:pt x="67" y="295"/>
                  <a:pt x="0" y="229"/>
                  <a:pt x="0" y="147"/>
                </a:cubicBezTo>
                <a:lnTo>
                  <a:pt x="0" y="147"/>
                </a:lnTo>
                <a:cubicBezTo>
                  <a:pt x="0" y="66"/>
                  <a:pt x="67" y="0"/>
                  <a:pt x="148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3" name="Freeform 59">
            <a:extLst>
              <a:ext uri="{FF2B5EF4-FFF2-40B4-BE49-F238E27FC236}">
                <a16:creationId xmlns:a16="http://schemas.microsoft.com/office/drawing/2014/main" id="{F5E92BEC-071E-4D37-B197-69323F8AC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788" y="1666949"/>
            <a:ext cx="1427428" cy="1427428"/>
          </a:xfrm>
          <a:custGeom>
            <a:avLst/>
            <a:gdLst>
              <a:gd name="T0" fmla="*/ 1376 w 2753"/>
              <a:gd name="T1" fmla="*/ 0 h 2753"/>
              <a:gd name="T2" fmla="*/ 1376 w 2753"/>
              <a:gd name="T3" fmla="*/ 0 h 2753"/>
              <a:gd name="T4" fmla="*/ 2752 w 2753"/>
              <a:gd name="T5" fmla="*/ 1376 h 2753"/>
              <a:gd name="T6" fmla="*/ 2752 w 2753"/>
              <a:gd name="T7" fmla="*/ 1376 h 2753"/>
              <a:gd name="T8" fmla="*/ 1376 w 2753"/>
              <a:gd name="T9" fmla="*/ 2752 h 2753"/>
              <a:gd name="T10" fmla="*/ 1376 w 2753"/>
              <a:gd name="T11" fmla="*/ 2752 h 2753"/>
              <a:gd name="T12" fmla="*/ 0 w 2753"/>
              <a:gd name="T13" fmla="*/ 1376 h 2753"/>
              <a:gd name="T14" fmla="*/ 0 w 2753"/>
              <a:gd name="T15" fmla="*/ 1376 h 2753"/>
              <a:gd name="T16" fmla="*/ 1376 w 2753"/>
              <a:gd name="T17" fmla="*/ 0 h 2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3">
                <a:moveTo>
                  <a:pt x="1376" y="0"/>
                </a:moveTo>
                <a:lnTo>
                  <a:pt x="1376" y="0"/>
                </a:lnTo>
                <a:cubicBezTo>
                  <a:pt x="2136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6"/>
                  <a:pt x="2136" y="2752"/>
                  <a:pt x="1376" y="2752"/>
                </a:cubicBezTo>
                <a:lnTo>
                  <a:pt x="1376" y="2752"/>
                </a:lnTo>
                <a:cubicBezTo>
                  <a:pt x="617" y="2752"/>
                  <a:pt x="0" y="2136"/>
                  <a:pt x="0" y="1376"/>
                </a:cubicBezTo>
                <a:lnTo>
                  <a:pt x="0" y="1376"/>
                </a:lnTo>
                <a:cubicBezTo>
                  <a:pt x="0" y="616"/>
                  <a:pt x="617" y="0"/>
                  <a:pt x="1376" y="0"/>
                </a:cubicBezTo>
              </a:path>
            </a:pathLst>
          </a:custGeom>
          <a:solidFill>
            <a:srgbClr val="FF754D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8F4E2181-8FEA-41B9-9EB5-177DEE9D4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244" y="1879691"/>
            <a:ext cx="1004233" cy="1004233"/>
          </a:xfrm>
          <a:custGeom>
            <a:avLst/>
            <a:gdLst>
              <a:gd name="T0" fmla="*/ 968 w 1938"/>
              <a:gd name="T1" fmla="*/ 0 h 1937"/>
              <a:gd name="T2" fmla="*/ 968 w 1938"/>
              <a:gd name="T3" fmla="*/ 0 h 1937"/>
              <a:gd name="T4" fmla="*/ 1937 w 1938"/>
              <a:gd name="T5" fmla="*/ 968 h 1937"/>
              <a:gd name="T6" fmla="*/ 1937 w 1938"/>
              <a:gd name="T7" fmla="*/ 968 h 1937"/>
              <a:gd name="T8" fmla="*/ 968 w 1938"/>
              <a:gd name="T9" fmla="*/ 1936 h 1937"/>
              <a:gd name="T10" fmla="*/ 968 w 1938"/>
              <a:gd name="T11" fmla="*/ 1936 h 1937"/>
              <a:gd name="T12" fmla="*/ 0 w 1938"/>
              <a:gd name="T13" fmla="*/ 968 h 1937"/>
              <a:gd name="T14" fmla="*/ 0 w 1938"/>
              <a:gd name="T15" fmla="*/ 968 h 1937"/>
              <a:gd name="T16" fmla="*/ 968 w 1938"/>
              <a:gd name="T17" fmla="*/ 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8" h="1937">
                <a:moveTo>
                  <a:pt x="968" y="0"/>
                </a:moveTo>
                <a:lnTo>
                  <a:pt x="968" y="0"/>
                </a:lnTo>
                <a:cubicBezTo>
                  <a:pt x="1503" y="0"/>
                  <a:pt x="1937" y="433"/>
                  <a:pt x="1937" y="968"/>
                </a:cubicBezTo>
                <a:lnTo>
                  <a:pt x="1937" y="968"/>
                </a:lnTo>
                <a:cubicBezTo>
                  <a:pt x="1937" y="1502"/>
                  <a:pt x="1503" y="1936"/>
                  <a:pt x="968" y="1936"/>
                </a:cubicBezTo>
                <a:lnTo>
                  <a:pt x="968" y="1936"/>
                </a:lnTo>
                <a:cubicBezTo>
                  <a:pt x="434" y="1936"/>
                  <a:pt x="0" y="1502"/>
                  <a:pt x="0" y="968"/>
                </a:cubicBezTo>
                <a:lnTo>
                  <a:pt x="0" y="968"/>
                </a:lnTo>
                <a:cubicBezTo>
                  <a:pt x="0" y="433"/>
                  <a:pt x="434" y="0"/>
                  <a:pt x="96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Freeform 121">
            <a:extLst>
              <a:ext uri="{FF2B5EF4-FFF2-40B4-BE49-F238E27FC236}">
                <a16:creationId xmlns:a16="http://schemas.microsoft.com/office/drawing/2014/main" id="{2E616829-3C4C-4F86-A7DE-586C0287A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2755" y="3024371"/>
            <a:ext cx="32962" cy="2653418"/>
          </a:xfrm>
          <a:custGeom>
            <a:avLst/>
            <a:gdLst>
              <a:gd name="T0" fmla="*/ 0 w 51"/>
              <a:gd name="T1" fmla="*/ 0 h 4261"/>
              <a:gd name="T2" fmla="*/ 50 w 51"/>
              <a:gd name="T3" fmla="*/ 0 h 4261"/>
              <a:gd name="T4" fmla="*/ 50 w 51"/>
              <a:gd name="T5" fmla="*/ 4260 h 4261"/>
              <a:gd name="T6" fmla="*/ 0 w 51"/>
              <a:gd name="T7" fmla="*/ 4260 h 4261"/>
              <a:gd name="T8" fmla="*/ 0 w 51"/>
              <a:gd name="T9" fmla="*/ 0 h 4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4261">
                <a:moveTo>
                  <a:pt x="0" y="0"/>
                </a:moveTo>
                <a:lnTo>
                  <a:pt x="50" y="0"/>
                </a:lnTo>
                <a:lnTo>
                  <a:pt x="50" y="4260"/>
                </a:lnTo>
                <a:lnTo>
                  <a:pt x="0" y="4260"/>
                </a:lnTo>
                <a:lnTo>
                  <a:pt x="0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6" name="Freeform 178">
            <a:extLst>
              <a:ext uri="{FF2B5EF4-FFF2-40B4-BE49-F238E27FC236}">
                <a16:creationId xmlns:a16="http://schemas.microsoft.com/office/drawing/2014/main" id="{E5B8694A-FE02-4C03-BDF3-88F9A77D5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592" y="5565168"/>
            <a:ext cx="184037" cy="184036"/>
          </a:xfrm>
          <a:custGeom>
            <a:avLst/>
            <a:gdLst>
              <a:gd name="T0" fmla="*/ 148 w 297"/>
              <a:gd name="T1" fmla="*/ 0 h 296"/>
              <a:gd name="T2" fmla="*/ 148 w 297"/>
              <a:gd name="T3" fmla="*/ 0 h 296"/>
              <a:gd name="T4" fmla="*/ 296 w 297"/>
              <a:gd name="T5" fmla="*/ 147 h 296"/>
              <a:gd name="T6" fmla="*/ 296 w 297"/>
              <a:gd name="T7" fmla="*/ 147 h 296"/>
              <a:gd name="T8" fmla="*/ 148 w 297"/>
              <a:gd name="T9" fmla="*/ 295 h 296"/>
              <a:gd name="T10" fmla="*/ 148 w 297"/>
              <a:gd name="T11" fmla="*/ 295 h 296"/>
              <a:gd name="T12" fmla="*/ 0 w 297"/>
              <a:gd name="T13" fmla="*/ 147 h 296"/>
              <a:gd name="T14" fmla="*/ 0 w 297"/>
              <a:gd name="T15" fmla="*/ 147 h 296"/>
              <a:gd name="T16" fmla="*/ 148 w 297"/>
              <a:gd name="T1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296">
                <a:moveTo>
                  <a:pt x="148" y="0"/>
                </a:moveTo>
                <a:lnTo>
                  <a:pt x="148" y="0"/>
                </a:lnTo>
                <a:cubicBezTo>
                  <a:pt x="230" y="0"/>
                  <a:pt x="296" y="66"/>
                  <a:pt x="296" y="147"/>
                </a:cubicBezTo>
                <a:lnTo>
                  <a:pt x="296" y="147"/>
                </a:lnTo>
                <a:cubicBezTo>
                  <a:pt x="296" y="229"/>
                  <a:pt x="230" y="295"/>
                  <a:pt x="148" y="295"/>
                </a:cubicBezTo>
                <a:lnTo>
                  <a:pt x="148" y="295"/>
                </a:lnTo>
                <a:cubicBezTo>
                  <a:pt x="66" y="295"/>
                  <a:pt x="0" y="229"/>
                  <a:pt x="0" y="147"/>
                </a:cubicBezTo>
                <a:lnTo>
                  <a:pt x="0" y="147"/>
                </a:lnTo>
                <a:cubicBezTo>
                  <a:pt x="0" y="66"/>
                  <a:pt x="66" y="0"/>
                  <a:pt x="148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7" name="Freeform 118">
            <a:extLst>
              <a:ext uri="{FF2B5EF4-FFF2-40B4-BE49-F238E27FC236}">
                <a16:creationId xmlns:a16="http://schemas.microsoft.com/office/drawing/2014/main" id="{AC33D4F2-BA54-4A23-BCDD-24B0E7EB5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268" y="2398446"/>
            <a:ext cx="1427428" cy="1427428"/>
          </a:xfrm>
          <a:custGeom>
            <a:avLst/>
            <a:gdLst>
              <a:gd name="T0" fmla="*/ 1376 w 2753"/>
              <a:gd name="T1" fmla="*/ 0 h 2753"/>
              <a:gd name="T2" fmla="*/ 1376 w 2753"/>
              <a:gd name="T3" fmla="*/ 0 h 2753"/>
              <a:gd name="T4" fmla="*/ 2752 w 2753"/>
              <a:gd name="T5" fmla="*/ 1376 h 2753"/>
              <a:gd name="T6" fmla="*/ 2752 w 2753"/>
              <a:gd name="T7" fmla="*/ 1376 h 2753"/>
              <a:gd name="T8" fmla="*/ 1376 w 2753"/>
              <a:gd name="T9" fmla="*/ 2752 h 2753"/>
              <a:gd name="T10" fmla="*/ 1376 w 2753"/>
              <a:gd name="T11" fmla="*/ 2752 h 2753"/>
              <a:gd name="T12" fmla="*/ 0 w 2753"/>
              <a:gd name="T13" fmla="*/ 1376 h 2753"/>
              <a:gd name="T14" fmla="*/ 0 w 2753"/>
              <a:gd name="T15" fmla="*/ 1376 h 2753"/>
              <a:gd name="T16" fmla="*/ 1376 w 2753"/>
              <a:gd name="T17" fmla="*/ 0 h 2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3">
                <a:moveTo>
                  <a:pt x="1376" y="0"/>
                </a:moveTo>
                <a:lnTo>
                  <a:pt x="1376" y="0"/>
                </a:lnTo>
                <a:cubicBezTo>
                  <a:pt x="2136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6"/>
                  <a:pt x="2136" y="2752"/>
                  <a:pt x="1376" y="2752"/>
                </a:cubicBezTo>
                <a:lnTo>
                  <a:pt x="1376" y="2752"/>
                </a:lnTo>
                <a:cubicBezTo>
                  <a:pt x="616" y="2752"/>
                  <a:pt x="0" y="2136"/>
                  <a:pt x="0" y="1376"/>
                </a:cubicBezTo>
                <a:lnTo>
                  <a:pt x="0" y="1376"/>
                </a:lnTo>
                <a:cubicBezTo>
                  <a:pt x="0" y="616"/>
                  <a:pt x="616" y="0"/>
                  <a:pt x="1376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Freeform 119">
            <a:extLst>
              <a:ext uri="{FF2B5EF4-FFF2-40B4-BE49-F238E27FC236}">
                <a16:creationId xmlns:a16="http://schemas.microsoft.com/office/drawing/2014/main" id="{291F3169-B1BB-485F-9F20-679D65999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234" y="2604343"/>
            <a:ext cx="1004232" cy="1004233"/>
          </a:xfrm>
          <a:custGeom>
            <a:avLst/>
            <a:gdLst>
              <a:gd name="T0" fmla="*/ 968 w 1937"/>
              <a:gd name="T1" fmla="*/ 0 h 1937"/>
              <a:gd name="T2" fmla="*/ 968 w 1937"/>
              <a:gd name="T3" fmla="*/ 0 h 1937"/>
              <a:gd name="T4" fmla="*/ 1936 w 1937"/>
              <a:gd name="T5" fmla="*/ 968 h 1937"/>
              <a:gd name="T6" fmla="*/ 1936 w 1937"/>
              <a:gd name="T7" fmla="*/ 968 h 1937"/>
              <a:gd name="T8" fmla="*/ 968 w 1937"/>
              <a:gd name="T9" fmla="*/ 1936 h 1937"/>
              <a:gd name="T10" fmla="*/ 968 w 1937"/>
              <a:gd name="T11" fmla="*/ 1936 h 1937"/>
              <a:gd name="T12" fmla="*/ 0 w 1937"/>
              <a:gd name="T13" fmla="*/ 968 h 1937"/>
              <a:gd name="T14" fmla="*/ 0 w 1937"/>
              <a:gd name="T15" fmla="*/ 968 h 1937"/>
              <a:gd name="T16" fmla="*/ 968 w 1937"/>
              <a:gd name="T17" fmla="*/ 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7" h="1937">
                <a:moveTo>
                  <a:pt x="968" y="0"/>
                </a:moveTo>
                <a:lnTo>
                  <a:pt x="968" y="0"/>
                </a:lnTo>
                <a:cubicBezTo>
                  <a:pt x="1503" y="0"/>
                  <a:pt x="1936" y="433"/>
                  <a:pt x="1936" y="968"/>
                </a:cubicBezTo>
                <a:lnTo>
                  <a:pt x="1936" y="968"/>
                </a:lnTo>
                <a:cubicBezTo>
                  <a:pt x="1936" y="1502"/>
                  <a:pt x="1503" y="1936"/>
                  <a:pt x="968" y="1936"/>
                </a:cubicBezTo>
                <a:lnTo>
                  <a:pt x="968" y="1936"/>
                </a:lnTo>
                <a:cubicBezTo>
                  <a:pt x="433" y="1936"/>
                  <a:pt x="0" y="1502"/>
                  <a:pt x="0" y="968"/>
                </a:cubicBezTo>
                <a:lnTo>
                  <a:pt x="0" y="968"/>
                </a:lnTo>
                <a:cubicBezTo>
                  <a:pt x="0" y="433"/>
                  <a:pt x="433" y="0"/>
                  <a:pt x="96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Freeform 121">
            <a:extLst>
              <a:ext uri="{FF2B5EF4-FFF2-40B4-BE49-F238E27FC236}">
                <a16:creationId xmlns:a16="http://schemas.microsoft.com/office/drawing/2014/main" id="{0D3A12D2-2FD7-4382-8447-86F39776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8235" y="3024371"/>
            <a:ext cx="32962" cy="2653418"/>
          </a:xfrm>
          <a:custGeom>
            <a:avLst/>
            <a:gdLst>
              <a:gd name="T0" fmla="*/ 0 w 51"/>
              <a:gd name="T1" fmla="*/ 0 h 4261"/>
              <a:gd name="T2" fmla="*/ 50 w 51"/>
              <a:gd name="T3" fmla="*/ 0 h 4261"/>
              <a:gd name="T4" fmla="*/ 50 w 51"/>
              <a:gd name="T5" fmla="*/ 4260 h 4261"/>
              <a:gd name="T6" fmla="*/ 0 w 51"/>
              <a:gd name="T7" fmla="*/ 4260 h 4261"/>
              <a:gd name="T8" fmla="*/ 0 w 51"/>
              <a:gd name="T9" fmla="*/ 0 h 4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4261">
                <a:moveTo>
                  <a:pt x="0" y="0"/>
                </a:moveTo>
                <a:lnTo>
                  <a:pt x="50" y="0"/>
                </a:lnTo>
                <a:lnTo>
                  <a:pt x="50" y="4260"/>
                </a:lnTo>
                <a:lnTo>
                  <a:pt x="0" y="4260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Freeform 178">
            <a:extLst>
              <a:ext uri="{FF2B5EF4-FFF2-40B4-BE49-F238E27FC236}">
                <a16:creationId xmlns:a16="http://schemas.microsoft.com/office/drawing/2014/main" id="{EFF2DD59-E9D6-45B3-822E-4E51AE854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072" y="5565168"/>
            <a:ext cx="184037" cy="184036"/>
          </a:xfrm>
          <a:custGeom>
            <a:avLst/>
            <a:gdLst>
              <a:gd name="T0" fmla="*/ 148 w 297"/>
              <a:gd name="T1" fmla="*/ 0 h 296"/>
              <a:gd name="T2" fmla="*/ 148 w 297"/>
              <a:gd name="T3" fmla="*/ 0 h 296"/>
              <a:gd name="T4" fmla="*/ 296 w 297"/>
              <a:gd name="T5" fmla="*/ 147 h 296"/>
              <a:gd name="T6" fmla="*/ 296 w 297"/>
              <a:gd name="T7" fmla="*/ 147 h 296"/>
              <a:gd name="T8" fmla="*/ 148 w 297"/>
              <a:gd name="T9" fmla="*/ 295 h 296"/>
              <a:gd name="T10" fmla="*/ 148 w 297"/>
              <a:gd name="T11" fmla="*/ 295 h 296"/>
              <a:gd name="T12" fmla="*/ 0 w 297"/>
              <a:gd name="T13" fmla="*/ 147 h 296"/>
              <a:gd name="T14" fmla="*/ 0 w 297"/>
              <a:gd name="T15" fmla="*/ 147 h 296"/>
              <a:gd name="T16" fmla="*/ 148 w 297"/>
              <a:gd name="T1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296">
                <a:moveTo>
                  <a:pt x="148" y="0"/>
                </a:moveTo>
                <a:lnTo>
                  <a:pt x="148" y="0"/>
                </a:lnTo>
                <a:cubicBezTo>
                  <a:pt x="230" y="0"/>
                  <a:pt x="296" y="66"/>
                  <a:pt x="296" y="147"/>
                </a:cubicBezTo>
                <a:lnTo>
                  <a:pt x="296" y="147"/>
                </a:lnTo>
                <a:cubicBezTo>
                  <a:pt x="296" y="229"/>
                  <a:pt x="230" y="295"/>
                  <a:pt x="148" y="295"/>
                </a:cubicBezTo>
                <a:lnTo>
                  <a:pt x="148" y="295"/>
                </a:lnTo>
                <a:cubicBezTo>
                  <a:pt x="66" y="295"/>
                  <a:pt x="0" y="229"/>
                  <a:pt x="0" y="147"/>
                </a:cubicBezTo>
                <a:lnTo>
                  <a:pt x="0" y="147"/>
                </a:lnTo>
                <a:cubicBezTo>
                  <a:pt x="0" y="66"/>
                  <a:pt x="66" y="0"/>
                  <a:pt x="14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31" name="Freeform 118">
            <a:extLst>
              <a:ext uri="{FF2B5EF4-FFF2-40B4-BE49-F238E27FC236}">
                <a16:creationId xmlns:a16="http://schemas.microsoft.com/office/drawing/2014/main" id="{E15E64F8-098E-4354-99D1-0F5C32DD1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748" y="1666949"/>
            <a:ext cx="1427428" cy="1427428"/>
          </a:xfrm>
          <a:custGeom>
            <a:avLst/>
            <a:gdLst>
              <a:gd name="T0" fmla="*/ 1376 w 2753"/>
              <a:gd name="T1" fmla="*/ 0 h 2753"/>
              <a:gd name="T2" fmla="*/ 1376 w 2753"/>
              <a:gd name="T3" fmla="*/ 0 h 2753"/>
              <a:gd name="T4" fmla="*/ 2752 w 2753"/>
              <a:gd name="T5" fmla="*/ 1376 h 2753"/>
              <a:gd name="T6" fmla="*/ 2752 w 2753"/>
              <a:gd name="T7" fmla="*/ 1376 h 2753"/>
              <a:gd name="T8" fmla="*/ 1376 w 2753"/>
              <a:gd name="T9" fmla="*/ 2752 h 2753"/>
              <a:gd name="T10" fmla="*/ 1376 w 2753"/>
              <a:gd name="T11" fmla="*/ 2752 h 2753"/>
              <a:gd name="T12" fmla="*/ 0 w 2753"/>
              <a:gd name="T13" fmla="*/ 1376 h 2753"/>
              <a:gd name="T14" fmla="*/ 0 w 2753"/>
              <a:gd name="T15" fmla="*/ 1376 h 2753"/>
              <a:gd name="T16" fmla="*/ 1376 w 2753"/>
              <a:gd name="T17" fmla="*/ 0 h 2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53" h="2753">
                <a:moveTo>
                  <a:pt x="1376" y="0"/>
                </a:moveTo>
                <a:lnTo>
                  <a:pt x="1376" y="0"/>
                </a:lnTo>
                <a:cubicBezTo>
                  <a:pt x="2136" y="0"/>
                  <a:pt x="2752" y="616"/>
                  <a:pt x="2752" y="1376"/>
                </a:cubicBezTo>
                <a:lnTo>
                  <a:pt x="2752" y="1376"/>
                </a:lnTo>
                <a:cubicBezTo>
                  <a:pt x="2752" y="2136"/>
                  <a:pt x="2136" y="2752"/>
                  <a:pt x="1376" y="2752"/>
                </a:cubicBezTo>
                <a:lnTo>
                  <a:pt x="1376" y="2752"/>
                </a:lnTo>
                <a:cubicBezTo>
                  <a:pt x="616" y="2752"/>
                  <a:pt x="0" y="2136"/>
                  <a:pt x="0" y="1376"/>
                </a:cubicBezTo>
                <a:lnTo>
                  <a:pt x="0" y="1376"/>
                </a:lnTo>
                <a:cubicBezTo>
                  <a:pt x="0" y="616"/>
                  <a:pt x="616" y="0"/>
                  <a:pt x="137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32" name="Freeform 119">
            <a:extLst>
              <a:ext uri="{FF2B5EF4-FFF2-40B4-BE49-F238E27FC236}">
                <a16:creationId xmlns:a16="http://schemas.microsoft.com/office/drawing/2014/main" id="{485BD630-76F0-4A9F-8A61-E83A4FA2C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6490" y="1879691"/>
            <a:ext cx="1004232" cy="1004233"/>
          </a:xfrm>
          <a:custGeom>
            <a:avLst/>
            <a:gdLst>
              <a:gd name="T0" fmla="*/ 968 w 1937"/>
              <a:gd name="T1" fmla="*/ 0 h 1937"/>
              <a:gd name="T2" fmla="*/ 968 w 1937"/>
              <a:gd name="T3" fmla="*/ 0 h 1937"/>
              <a:gd name="T4" fmla="*/ 1936 w 1937"/>
              <a:gd name="T5" fmla="*/ 968 h 1937"/>
              <a:gd name="T6" fmla="*/ 1936 w 1937"/>
              <a:gd name="T7" fmla="*/ 968 h 1937"/>
              <a:gd name="T8" fmla="*/ 968 w 1937"/>
              <a:gd name="T9" fmla="*/ 1936 h 1937"/>
              <a:gd name="T10" fmla="*/ 968 w 1937"/>
              <a:gd name="T11" fmla="*/ 1936 h 1937"/>
              <a:gd name="T12" fmla="*/ 0 w 1937"/>
              <a:gd name="T13" fmla="*/ 968 h 1937"/>
              <a:gd name="T14" fmla="*/ 0 w 1937"/>
              <a:gd name="T15" fmla="*/ 968 h 1937"/>
              <a:gd name="T16" fmla="*/ 968 w 1937"/>
              <a:gd name="T17" fmla="*/ 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37" h="1937">
                <a:moveTo>
                  <a:pt x="968" y="0"/>
                </a:moveTo>
                <a:lnTo>
                  <a:pt x="968" y="0"/>
                </a:lnTo>
                <a:cubicBezTo>
                  <a:pt x="1503" y="0"/>
                  <a:pt x="1936" y="433"/>
                  <a:pt x="1936" y="968"/>
                </a:cubicBezTo>
                <a:lnTo>
                  <a:pt x="1936" y="968"/>
                </a:lnTo>
                <a:cubicBezTo>
                  <a:pt x="1936" y="1502"/>
                  <a:pt x="1503" y="1936"/>
                  <a:pt x="968" y="1936"/>
                </a:cubicBezTo>
                <a:lnTo>
                  <a:pt x="968" y="1936"/>
                </a:lnTo>
                <a:cubicBezTo>
                  <a:pt x="433" y="1936"/>
                  <a:pt x="0" y="1502"/>
                  <a:pt x="0" y="968"/>
                </a:cubicBezTo>
                <a:lnTo>
                  <a:pt x="0" y="968"/>
                </a:lnTo>
                <a:cubicBezTo>
                  <a:pt x="0" y="433"/>
                  <a:pt x="433" y="0"/>
                  <a:pt x="968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5" dirty="0">
              <a:solidFill>
                <a:srgbClr val="7F7F7F"/>
              </a:solidFill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839E4A-F2C9-4D0A-AE61-4DFC78FDC242}"/>
              </a:ext>
            </a:extLst>
          </p:cNvPr>
          <p:cNvSpPr txBox="1"/>
          <p:nvPr/>
        </p:nvSpPr>
        <p:spPr>
          <a:xfrm>
            <a:off x="1722912" y="3990579"/>
            <a:ext cx="720069" cy="3231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defTabSz="914217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95C7EBA-9F50-4396-AB89-18D1335E059E}"/>
              </a:ext>
            </a:extLst>
          </p:cNvPr>
          <p:cNvSpPr txBox="1">
            <a:spLocks/>
          </p:cNvSpPr>
          <p:nvPr/>
        </p:nvSpPr>
        <p:spPr>
          <a:xfrm>
            <a:off x="4250076" y="4116488"/>
            <a:ext cx="2326950" cy="7386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3818">
              <a:lnSpc>
                <a:spcPts val="1750"/>
              </a:lnSpc>
            </a:pPr>
            <a:r>
              <a:rPr lang="en-US" sz="1500" dirty="0">
                <a:solidFill>
                  <a:srgbClr val="7F7F7F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Promoted as one of the youngest Associate Unit Managers (AUM)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3153C4-28BB-4E3C-A2EF-0AFF433EDF2C}"/>
              </a:ext>
            </a:extLst>
          </p:cNvPr>
          <p:cNvSpPr txBox="1"/>
          <p:nvPr/>
        </p:nvSpPr>
        <p:spPr>
          <a:xfrm>
            <a:off x="4250076" y="3794745"/>
            <a:ext cx="720069" cy="3231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defTabSz="914217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168F2F85-4007-4B6F-A2FD-ED012225F1A8}"/>
              </a:ext>
            </a:extLst>
          </p:cNvPr>
          <p:cNvSpPr txBox="1">
            <a:spLocks/>
          </p:cNvSpPr>
          <p:nvPr/>
        </p:nvSpPr>
        <p:spPr>
          <a:xfrm>
            <a:off x="6766865" y="4228044"/>
            <a:ext cx="2256068" cy="7386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3818">
              <a:lnSpc>
                <a:spcPts val="1750"/>
              </a:lnSpc>
            </a:pPr>
            <a:r>
              <a:rPr lang="en-US" sz="1500" dirty="0">
                <a:solidFill>
                  <a:srgbClr val="7F7F7F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Insert Key Milestone Achievement / Rewards &amp; Recognition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0B97EC-85DD-462F-B5E3-BEC5CD26E670}"/>
              </a:ext>
            </a:extLst>
          </p:cNvPr>
          <p:cNvSpPr txBox="1"/>
          <p:nvPr/>
        </p:nvSpPr>
        <p:spPr>
          <a:xfrm>
            <a:off x="6766865" y="3906301"/>
            <a:ext cx="720069" cy="3231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defTabSz="914217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E78452B1-E88B-462E-8B17-5BE29CE74D09}"/>
              </a:ext>
            </a:extLst>
          </p:cNvPr>
          <p:cNvSpPr txBox="1">
            <a:spLocks/>
          </p:cNvSpPr>
          <p:nvPr/>
        </p:nvSpPr>
        <p:spPr>
          <a:xfrm>
            <a:off x="9403268" y="3743296"/>
            <a:ext cx="1994028" cy="96949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3818">
              <a:lnSpc>
                <a:spcPts val="1750"/>
              </a:lnSpc>
            </a:pPr>
            <a:r>
              <a:rPr lang="en-US" sz="1500" dirty="0">
                <a:solidFill>
                  <a:srgbClr val="7F7F7F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Insert Key Milestone Achievement / Rewards &amp; Recognition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1DEAB1-612D-4927-B507-D6F8CFB3F35C}"/>
              </a:ext>
            </a:extLst>
          </p:cNvPr>
          <p:cNvSpPr txBox="1"/>
          <p:nvPr/>
        </p:nvSpPr>
        <p:spPr>
          <a:xfrm>
            <a:off x="9403268" y="3468169"/>
            <a:ext cx="720069" cy="3231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defTabSz="914217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43EB46F-109C-4A68-879A-3E8B9684889C}"/>
              </a:ext>
            </a:extLst>
          </p:cNvPr>
          <p:cNvSpPr txBox="1">
            <a:spLocks/>
          </p:cNvSpPr>
          <p:nvPr/>
        </p:nvSpPr>
        <p:spPr>
          <a:xfrm>
            <a:off x="1774118" y="4312294"/>
            <a:ext cx="1994028" cy="50783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3818">
              <a:lnSpc>
                <a:spcPts val="1750"/>
              </a:lnSpc>
            </a:pPr>
            <a:r>
              <a:rPr lang="en-US" sz="1500" dirty="0">
                <a:solidFill>
                  <a:srgbClr val="7F7F7F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Started as a Financial Advisor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7CC2CA3-970D-4A56-9E8A-4600ABAF2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66" b="97461" l="6836" r="67969">
                        <a14:foregroundMark x1="25586" y1="95313" x2="25586" y2="95313"/>
                        <a14:foregroundMark x1="25586" y1="95313" x2="25586" y2="95313"/>
                        <a14:foregroundMark x1="25586" y1="95313" x2="25586" y2="95313"/>
                        <a14:foregroundMark x1="67969" y1="92188" x2="67969" y2="92188"/>
                        <a14:foregroundMark x1="46680" y1="96289" x2="46680" y2="96289"/>
                        <a14:foregroundMark x1="50000" y1="97461" x2="50000" y2="97461"/>
                        <a14:foregroundMark x1="38867" y1="22266" x2="38867" y2="2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28301"/>
          <a:stretch/>
        </p:blipFill>
        <p:spPr>
          <a:xfrm>
            <a:off x="1075014" y="2605156"/>
            <a:ext cx="782167" cy="90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F10E5D-F5E4-4A2A-8661-50C9C2B78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02" y="1694756"/>
            <a:ext cx="1086261" cy="1086261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154A55E3-6DDF-417E-8097-11CBA85A81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7"/>
          <a:stretch/>
        </p:blipFill>
        <p:spPr>
          <a:xfrm>
            <a:off x="6071219" y="2520109"/>
            <a:ext cx="1086261" cy="956698"/>
          </a:xfrm>
          <a:prstGeom prst="rect">
            <a:avLst/>
          </a:prstGeom>
        </p:spPr>
      </p:pic>
      <p:pic>
        <p:nvPicPr>
          <p:cNvPr id="45" name="Picture 4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7D61332-C618-47A7-80DC-A982920B3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97" y="1904425"/>
            <a:ext cx="900000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3368F-4650-248E-D402-DF2D3C8D594C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YOUR AGENCY / UNIT STORY</a:t>
            </a:r>
          </a:p>
        </p:txBody>
      </p:sp>
    </p:spTree>
    <p:extLst>
      <p:ext uri="{BB962C8B-B14F-4D97-AF65-F5344CB8AC3E}">
        <p14:creationId xmlns:p14="http://schemas.microsoft.com/office/powerpoint/2010/main" val="167444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5E7A6B1-AEEB-4635-9AD0-A04078C1260F}"/>
              </a:ext>
            </a:extLst>
          </p:cNvPr>
          <p:cNvSpPr/>
          <p:nvPr/>
        </p:nvSpPr>
        <p:spPr>
          <a:xfrm>
            <a:off x="5286000" y="1212937"/>
            <a:ext cx="1620000" cy="162000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080938A4-F971-4D4E-A4A7-3D120ABF1D71}"/>
              </a:ext>
            </a:extLst>
          </p:cNvPr>
          <p:cNvSpPr/>
          <p:nvPr/>
        </p:nvSpPr>
        <p:spPr>
          <a:xfrm>
            <a:off x="4656000" y="3187453"/>
            <a:ext cx="2880000" cy="1080000"/>
          </a:xfrm>
          <a:prstGeom prst="flowChartTerminator">
            <a:avLst/>
          </a:prstGeom>
          <a:solidFill>
            <a:srgbClr val="1F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B95C539-333E-432A-9B98-188CD85A1D11}"/>
              </a:ext>
            </a:extLst>
          </p:cNvPr>
          <p:cNvSpPr/>
          <p:nvPr/>
        </p:nvSpPr>
        <p:spPr>
          <a:xfrm>
            <a:off x="1368514" y="3190867"/>
            <a:ext cx="2880000" cy="1080000"/>
          </a:xfrm>
          <a:prstGeom prst="flowChartTerminator">
            <a:avLst/>
          </a:prstGeom>
          <a:solidFill>
            <a:srgbClr val="4C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2D01518D-5EA0-400E-BB69-8402326D90F6}"/>
              </a:ext>
            </a:extLst>
          </p:cNvPr>
          <p:cNvSpPr/>
          <p:nvPr/>
        </p:nvSpPr>
        <p:spPr>
          <a:xfrm>
            <a:off x="7943486" y="3187453"/>
            <a:ext cx="2880000" cy="1080000"/>
          </a:xfrm>
          <a:prstGeom prst="flowChartTerminator">
            <a:avLst/>
          </a:prstGeom>
          <a:solidFill>
            <a:srgbClr val="FF7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7D7A4C4-8126-40E0-9460-4097B8366F5F}"/>
              </a:ext>
            </a:extLst>
          </p:cNvPr>
          <p:cNvSpPr/>
          <p:nvPr/>
        </p:nvSpPr>
        <p:spPr>
          <a:xfrm>
            <a:off x="1512686" y="3223453"/>
            <a:ext cx="1008000" cy="1008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1FA3D28-36B8-4675-9315-F3204896FFE0}"/>
              </a:ext>
            </a:extLst>
          </p:cNvPr>
          <p:cNvSpPr/>
          <p:nvPr/>
        </p:nvSpPr>
        <p:spPr>
          <a:xfrm>
            <a:off x="4800428" y="3223453"/>
            <a:ext cx="1008000" cy="1008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E0E4EBFB-221E-460F-A476-A50B65E772C7}"/>
              </a:ext>
            </a:extLst>
          </p:cNvPr>
          <p:cNvSpPr/>
          <p:nvPr/>
        </p:nvSpPr>
        <p:spPr>
          <a:xfrm>
            <a:off x="8087914" y="3223453"/>
            <a:ext cx="1008000" cy="1008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F8DF465D-BA9D-49ED-9C5B-6B5B6C8A1E2F}"/>
              </a:ext>
            </a:extLst>
          </p:cNvPr>
          <p:cNvSpPr/>
          <p:nvPr/>
        </p:nvSpPr>
        <p:spPr>
          <a:xfrm>
            <a:off x="5016000" y="4460570"/>
            <a:ext cx="2160000" cy="900000"/>
          </a:xfrm>
          <a:prstGeom prst="flowChartTerminator">
            <a:avLst/>
          </a:prstGeom>
          <a:solidFill>
            <a:srgbClr val="CF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75D58532-09DA-4661-B03F-C99EECC1BBA7}"/>
              </a:ext>
            </a:extLst>
          </p:cNvPr>
          <p:cNvSpPr/>
          <p:nvPr/>
        </p:nvSpPr>
        <p:spPr>
          <a:xfrm>
            <a:off x="8303485" y="4460570"/>
            <a:ext cx="2160000" cy="900000"/>
          </a:xfrm>
          <a:prstGeom prst="flowChartTerminator">
            <a:avLst/>
          </a:prstGeom>
          <a:solidFill>
            <a:srgbClr val="FFD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A29A9F6E-1B15-4047-B752-BF20D16C47B3}"/>
              </a:ext>
            </a:extLst>
          </p:cNvPr>
          <p:cNvSpPr/>
          <p:nvPr/>
        </p:nvSpPr>
        <p:spPr>
          <a:xfrm>
            <a:off x="5016000" y="5559770"/>
            <a:ext cx="2160000" cy="900000"/>
          </a:xfrm>
          <a:prstGeom prst="flowChartTerminator">
            <a:avLst/>
          </a:prstGeom>
          <a:solidFill>
            <a:srgbClr val="CF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6DE68FED-A657-4DAC-8B47-6E07F050328B}"/>
              </a:ext>
            </a:extLst>
          </p:cNvPr>
          <p:cNvSpPr/>
          <p:nvPr/>
        </p:nvSpPr>
        <p:spPr>
          <a:xfrm>
            <a:off x="1728514" y="4450867"/>
            <a:ext cx="2160000" cy="900000"/>
          </a:xfrm>
          <a:prstGeom prst="flowChartTerminator">
            <a:avLst/>
          </a:prstGeom>
          <a:solidFill>
            <a:srgbClr val="D2D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BAA188C5-0041-4F84-BC8F-6A18C9429376}"/>
              </a:ext>
            </a:extLst>
          </p:cNvPr>
          <p:cNvSpPr/>
          <p:nvPr/>
        </p:nvSpPr>
        <p:spPr>
          <a:xfrm>
            <a:off x="1882201" y="4550570"/>
            <a:ext cx="720000" cy="720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6581D83-742C-43CF-887F-EB179BF93C44}"/>
              </a:ext>
            </a:extLst>
          </p:cNvPr>
          <p:cNvSpPr/>
          <p:nvPr/>
        </p:nvSpPr>
        <p:spPr>
          <a:xfrm>
            <a:off x="5163086" y="4550570"/>
            <a:ext cx="720000" cy="720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AAC9E52-84A2-4E65-AFE6-4C7204C0AF80}"/>
              </a:ext>
            </a:extLst>
          </p:cNvPr>
          <p:cNvSpPr/>
          <p:nvPr/>
        </p:nvSpPr>
        <p:spPr>
          <a:xfrm>
            <a:off x="5163086" y="5649770"/>
            <a:ext cx="720000" cy="720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13EE73F9-412C-408E-A3EF-A68C7097F847}"/>
              </a:ext>
            </a:extLst>
          </p:cNvPr>
          <p:cNvSpPr/>
          <p:nvPr/>
        </p:nvSpPr>
        <p:spPr>
          <a:xfrm>
            <a:off x="8441228" y="4537452"/>
            <a:ext cx="720000" cy="720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1970131-A8E3-4492-BBC3-B662A28641A1}"/>
              </a:ext>
            </a:extLst>
          </p:cNvPr>
          <p:cNvCxnSpPr>
            <a:cxnSpLocks/>
            <a:stCxn id="2" idx="4"/>
            <a:endCxn id="4" idx="0"/>
          </p:cNvCxnSpPr>
          <p:nvPr/>
        </p:nvCxnSpPr>
        <p:spPr>
          <a:xfrm rot="5400000">
            <a:off x="4273292" y="1368159"/>
            <a:ext cx="357930" cy="3287486"/>
          </a:xfrm>
          <a:prstGeom prst="bentConnector3">
            <a:avLst>
              <a:gd name="adj1" fmla="val 50000"/>
            </a:avLst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B3015EE-BC2C-4DFE-941F-17DA08660DD1}"/>
              </a:ext>
            </a:extLst>
          </p:cNvPr>
          <p:cNvCxnSpPr>
            <a:stCxn id="2" idx="4"/>
            <a:endCxn id="5" idx="0"/>
          </p:cNvCxnSpPr>
          <p:nvPr/>
        </p:nvCxnSpPr>
        <p:spPr>
          <a:xfrm rot="16200000" flipH="1">
            <a:off x="7562485" y="1366452"/>
            <a:ext cx="354516" cy="3287486"/>
          </a:xfrm>
          <a:prstGeom prst="bentConnector3">
            <a:avLst/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E70FF7-0186-4E34-8FD4-8C9CEDE78D3E}"/>
              </a:ext>
            </a:extLst>
          </p:cNvPr>
          <p:cNvCxnSpPr>
            <a:endCxn id="3" idx="0"/>
          </p:cNvCxnSpPr>
          <p:nvPr/>
        </p:nvCxnSpPr>
        <p:spPr>
          <a:xfrm>
            <a:off x="6096000" y="3010194"/>
            <a:ext cx="0" cy="177259"/>
          </a:xfrm>
          <a:prstGeom prst="straightConnector1">
            <a:avLst/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996EA7-9305-447B-8266-BCF5920D7A59}"/>
              </a:ext>
            </a:extLst>
          </p:cNvPr>
          <p:cNvCxnSpPr>
            <a:stCxn id="4" idx="2"/>
            <a:endCxn id="12" idx="0"/>
          </p:cNvCxnSpPr>
          <p:nvPr/>
        </p:nvCxnSpPr>
        <p:spPr>
          <a:xfrm>
            <a:off x="2808514" y="4270867"/>
            <a:ext cx="0" cy="180000"/>
          </a:xfrm>
          <a:prstGeom prst="straightConnector1">
            <a:avLst/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CE4E65-D160-4A25-8C0F-F78CFB33DF8D}"/>
              </a:ext>
            </a:extLst>
          </p:cNvPr>
          <p:cNvCxnSpPr>
            <a:stCxn id="3" idx="2"/>
            <a:endCxn id="9" idx="0"/>
          </p:cNvCxnSpPr>
          <p:nvPr/>
        </p:nvCxnSpPr>
        <p:spPr>
          <a:xfrm>
            <a:off x="6096000" y="4267453"/>
            <a:ext cx="0" cy="193117"/>
          </a:xfrm>
          <a:prstGeom prst="straightConnector1">
            <a:avLst/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83EFF9-C9E4-445B-A947-E577FF8D8616}"/>
              </a:ext>
            </a:extLst>
          </p:cNvPr>
          <p:cNvCxnSpPr>
            <a:stCxn id="9" idx="2"/>
            <a:endCxn id="11" idx="0"/>
          </p:cNvCxnSpPr>
          <p:nvPr/>
        </p:nvCxnSpPr>
        <p:spPr>
          <a:xfrm>
            <a:off x="6096000" y="5360570"/>
            <a:ext cx="0" cy="199200"/>
          </a:xfrm>
          <a:prstGeom prst="straightConnector1">
            <a:avLst/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7A55FC-7424-43BE-B70D-570F3E27D9FE}"/>
              </a:ext>
            </a:extLst>
          </p:cNvPr>
          <p:cNvCxnSpPr>
            <a:stCxn id="5" idx="2"/>
            <a:endCxn id="10" idx="0"/>
          </p:cNvCxnSpPr>
          <p:nvPr/>
        </p:nvCxnSpPr>
        <p:spPr>
          <a:xfrm flipH="1">
            <a:off x="9383485" y="4267453"/>
            <a:ext cx="1" cy="193117"/>
          </a:xfrm>
          <a:prstGeom prst="straightConnector1">
            <a:avLst/>
          </a:prstGeom>
          <a:ln w="28575">
            <a:solidFill>
              <a:srgbClr val="5C64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731C78C-C213-4D2A-A8AE-99BF06D05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000" y="1398420"/>
            <a:ext cx="1080000" cy="10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B2048E-5ED1-4196-9564-BDF510D24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28" y="4621970"/>
            <a:ext cx="540000" cy="54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E047C8-84AA-43A4-9FC4-5B8CCE3C9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86" y="3363750"/>
            <a:ext cx="720000" cy="7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66DA4B-6A13-42B2-8924-22A99F0A0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28" y="3333166"/>
            <a:ext cx="720000" cy="720000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688C9BAE-5A94-478A-B22A-9E8A32F92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914" y="3363750"/>
            <a:ext cx="720000" cy="720000"/>
          </a:xfrm>
          <a:prstGeom prst="rect">
            <a:avLst/>
          </a:prstGeom>
        </p:spPr>
      </p:pic>
      <p:pic>
        <p:nvPicPr>
          <p:cNvPr id="29" name="Picture 28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A1EF8C05-0910-4DFB-9C79-95C57023C9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69505" r="70834" b="3186"/>
          <a:stretch/>
        </p:blipFill>
        <p:spPr>
          <a:xfrm>
            <a:off x="5222866" y="4578239"/>
            <a:ext cx="622714" cy="664662"/>
          </a:xfrm>
          <a:prstGeom prst="rect">
            <a:avLst/>
          </a:prstGeom>
        </p:spPr>
      </p:pic>
      <p:pic>
        <p:nvPicPr>
          <p:cNvPr id="30" name="Picture 29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2AC2A151-9C48-4053-9CFA-49B751AF94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2" t="69650" r="38228" b="3041"/>
          <a:stretch/>
        </p:blipFill>
        <p:spPr>
          <a:xfrm>
            <a:off x="1954090" y="4590607"/>
            <a:ext cx="564686" cy="602726"/>
          </a:xfrm>
          <a:prstGeom prst="rect">
            <a:avLst/>
          </a:prstGeom>
        </p:spPr>
      </p:pic>
      <p:pic>
        <p:nvPicPr>
          <p:cNvPr id="31" name="Picture 30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F3C4893D-998D-4D6D-8598-98F540015C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5" t="70078" r="4075" b="2613"/>
          <a:stretch/>
        </p:blipFill>
        <p:spPr>
          <a:xfrm>
            <a:off x="5222866" y="5645063"/>
            <a:ext cx="660220" cy="7046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D084350-A47A-40E3-9436-B7A3DA307E41}"/>
              </a:ext>
            </a:extLst>
          </p:cNvPr>
          <p:cNvSpPr txBox="1"/>
          <p:nvPr/>
        </p:nvSpPr>
        <p:spPr>
          <a:xfrm>
            <a:off x="2587672" y="3453868"/>
            <a:ext cx="1425513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670862-F4B6-48EC-BD2E-0608194EA7B5}"/>
              </a:ext>
            </a:extLst>
          </p:cNvPr>
          <p:cNvSpPr txBox="1"/>
          <p:nvPr/>
        </p:nvSpPr>
        <p:spPr>
          <a:xfrm>
            <a:off x="5923243" y="3444973"/>
            <a:ext cx="1425513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A553FF-C8D4-4D06-A5FA-EA0B5854096D}"/>
              </a:ext>
            </a:extLst>
          </p:cNvPr>
          <p:cNvSpPr txBox="1"/>
          <p:nvPr/>
        </p:nvSpPr>
        <p:spPr>
          <a:xfrm>
            <a:off x="9161228" y="3444973"/>
            <a:ext cx="1425513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60EA55-693D-4302-9788-206F9CD0E34A}"/>
              </a:ext>
            </a:extLst>
          </p:cNvPr>
          <p:cNvSpPr txBox="1"/>
          <p:nvPr/>
        </p:nvSpPr>
        <p:spPr>
          <a:xfrm>
            <a:off x="2431629" y="4661137"/>
            <a:ext cx="1425513" cy="46166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82F110-5A80-440D-AD38-A4D346F22786}"/>
              </a:ext>
            </a:extLst>
          </p:cNvPr>
          <p:cNvSpPr txBox="1"/>
          <p:nvPr/>
        </p:nvSpPr>
        <p:spPr>
          <a:xfrm>
            <a:off x="5713543" y="4669788"/>
            <a:ext cx="1425513" cy="46166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1F472A-CAE4-4161-8C3C-2A58C60F5595}"/>
              </a:ext>
            </a:extLst>
          </p:cNvPr>
          <p:cNvSpPr txBox="1"/>
          <p:nvPr/>
        </p:nvSpPr>
        <p:spPr>
          <a:xfrm>
            <a:off x="5712167" y="5766578"/>
            <a:ext cx="1425513" cy="46166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CEEB73-8B80-4D4F-B570-4981FA55CC56}"/>
              </a:ext>
            </a:extLst>
          </p:cNvPr>
          <p:cNvSpPr txBox="1"/>
          <p:nvPr/>
        </p:nvSpPr>
        <p:spPr>
          <a:xfrm>
            <a:off x="8955855" y="4677213"/>
            <a:ext cx="1425513" cy="46166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NAME &amp;</a:t>
            </a:r>
          </a:p>
          <a:p>
            <a:pPr algn="ctr" defTabSz="914217"/>
            <a:r>
              <a:rPr lang="en-US" sz="1200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PROFILE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EAFFC6-99A8-42DF-9B8E-DEC4D3326A2D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YOUR ORGANIZATIONAL STRUCTURE</a:t>
            </a:r>
          </a:p>
        </p:txBody>
      </p:sp>
    </p:spTree>
    <p:extLst>
      <p:ext uri="{BB962C8B-B14F-4D97-AF65-F5344CB8AC3E}">
        <p14:creationId xmlns:p14="http://schemas.microsoft.com/office/powerpoint/2010/main" val="75365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7C62510-BBC0-DC62-2952-CBF93A22C3D8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WE ARE BUSINESS PARTNERS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360817-C9AF-1866-898E-B455FA6A0D6E}"/>
              </a:ext>
            </a:extLst>
          </p:cNvPr>
          <p:cNvSpPr txBox="1"/>
          <p:nvPr/>
        </p:nvSpPr>
        <p:spPr>
          <a:xfrm>
            <a:off x="2451035" y="1408479"/>
            <a:ext cx="208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333D47"/>
                </a:solidFill>
                <a:latin typeface="AIA Everest Condensed Medium" panose="00000606000000000000" pitchFamily="2" charset="0"/>
              </a:rPr>
              <a:t>MY ROLE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5BF6AC-0A8A-822B-AD3A-C0E214163321}"/>
              </a:ext>
            </a:extLst>
          </p:cNvPr>
          <p:cNvSpPr txBox="1"/>
          <p:nvPr/>
        </p:nvSpPr>
        <p:spPr>
          <a:xfrm>
            <a:off x="8548223" y="1408479"/>
            <a:ext cx="208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dirty="0">
                <a:solidFill>
                  <a:srgbClr val="333D47"/>
                </a:solidFill>
                <a:latin typeface="AIA Everest Condensed Medium" panose="00000606000000000000" pitchFamily="2" charset="0"/>
              </a:rPr>
              <a:t>YOUR ROLE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A8E440-E7E8-0DF5-0DEE-08574A0A1BAD}"/>
              </a:ext>
            </a:extLst>
          </p:cNvPr>
          <p:cNvSpPr/>
          <p:nvPr/>
        </p:nvSpPr>
        <p:spPr>
          <a:xfrm>
            <a:off x="1166136" y="2129610"/>
            <a:ext cx="4658360" cy="1431622"/>
          </a:xfrm>
          <a:prstGeom prst="roundRect">
            <a:avLst/>
          </a:prstGeom>
          <a:solidFill>
            <a:srgbClr val="1F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C9EB81-1A2E-52AA-0718-C810F09178C0}"/>
              </a:ext>
            </a:extLst>
          </p:cNvPr>
          <p:cNvSpPr txBox="1"/>
          <p:nvPr/>
        </p:nvSpPr>
        <p:spPr>
          <a:xfrm>
            <a:off x="1227095" y="2246991"/>
            <a:ext cx="3987852" cy="470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dirty="0">
                <a:solidFill>
                  <a:prstClr val="white"/>
                </a:solidFill>
                <a:latin typeface="AIA Everest Condensed Medium" panose="00000606000000000000" pitchFamily="50" charset="0"/>
              </a:rPr>
              <a:t>EQUIP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A Everest Condensed" panose="00000506000000000000" pitchFamily="50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F8ED92-D434-3F9D-4B7F-55A312AAB8E0}"/>
              </a:ext>
            </a:extLst>
          </p:cNvPr>
          <p:cNvSpPr txBox="1"/>
          <p:nvPr/>
        </p:nvSpPr>
        <p:spPr>
          <a:xfrm>
            <a:off x="1227095" y="2656926"/>
            <a:ext cx="445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dirty="0">
                <a:solidFill>
                  <a:schemeClr val="bg1"/>
                </a:solidFill>
                <a:latin typeface="AIA Everest Condensed" panose="00000506000000000000" pitchFamily="50" charset="0"/>
              </a:rPr>
              <a:t>Teach you the Right Knowledge &amp; Skills about the Sales &amp; Recruitment Process (i.e. Training Sessions, ACE &amp; Learning Series, Webinars)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1382EA0-49E5-2A9D-26AF-9C0B8F2222E0}"/>
              </a:ext>
            </a:extLst>
          </p:cNvPr>
          <p:cNvSpPr/>
          <p:nvPr/>
        </p:nvSpPr>
        <p:spPr>
          <a:xfrm>
            <a:off x="1166136" y="3662426"/>
            <a:ext cx="4658360" cy="1431622"/>
          </a:xfrm>
          <a:prstGeom prst="roundRect">
            <a:avLst/>
          </a:prstGeom>
          <a:solidFill>
            <a:srgbClr val="579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4BC808-11E9-DA07-5C50-17C1BE86464F}"/>
              </a:ext>
            </a:extLst>
          </p:cNvPr>
          <p:cNvSpPr txBox="1"/>
          <p:nvPr/>
        </p:nvSpPr>
        <p:spPr>
          <a:xfrm>
            <a:off x="1227095" y="3779807"/>
            <a:ext cx="3987852" cy="43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dirty="0">
                <a:solidFill>
                  <a:prstClr val="white"/>
                </a:solidFill>
                <a:latin typeface="AIA Everest Condensed Medium" panose="00000606000000000000" pitchFamily="50" charset="0"/>
              </a:rPr>
              <a:t>EXECUTE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A Everest Condensed" panose="00000506000000000000" pitchFamily="50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3D23D9-DDA1-C197-08AC-ED1FBC114525}"/>
              </a:ext>
            </a:extLst>
          </p:cNvPr>
          <p:cNvSpPr txBox="1"/>
          <p:nvPr/>
        </p:nvSpPr>
        <p:spPr>
          <a:xfrm>
            <a:off x="1227095" y="4189742"/>
            <a:ext cx="445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IA Everest Condensed" panose="00000506000000000000" pitchFamily="50" charset="0"/>
              </a:rPr>
              <a:t>Go with you on F2F and/or Virtual Sales &amp; Recruitment Meetings until you are confident to do it on your own (i.e. Joint Field Work &amp; Feedback)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3C2A58-CA7C-51BC-7E3D-D50900F3F35F}"/>
              </a:ext>
            </a:extLst>
          </p:cNvPr>
          <p:cNvSpPr/>
          <p:nvPr/>
        </p:nvSpPr>
        <p:spPr>
          <a:xfrm>
            <a:off x="1166136" y="5195242"/>
            <a:ext cx="4658360" cy="1431622"/>
          </a:xfrm>
          <a:prstGeom prst="roundRect">
            <a:avLst/>
          </a:prstGeom>
          <a:solidFill>
            <a:srgbClr val="C7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4203E5-7E1D-97FB-64DA-6C4E6126A75E}"/>
              </a:ext>
            </a:extLst>
          </p:cNvPr>
          <p:cNvSpPr txBox="1"/>
          <p:nvPr/>
        </p:nvSpPr>
        <p:spPr>
          <a:xfrm>
            <a:off x="1227095" y="5312623"/>
            <a:ext cx="3987852" cy="43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dirty="0">
                <a:solidFill>
                  <a:srgbClr val="333D47"/>
                </a:solidFill>
                <a:latin typeface="AIA Everest Condensed Medium" panose="00000606000000000000" pitchFamily="50" charset="0"/>
              </a:rPr>
              <a:t>EVALUATE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A Everest Condensed" panose="00000506000000000000" pitchFamily="50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B43F20-A15D-441F-F17F-6DFD78BBB1A2}"/>
              </a:ext>
            </a:extLst>
          </p:cNvPr>
          <p:cNvSpPr txBox="1"/>
          <p:nvPr/>
        </p:nvSpPr>
        <p:spPr>
          <a:xfrm>
            <a:off x="1227095" y="5722558"/>
            <a:ext cx="445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D47"/>
                </a:solidFill>
                <a:latin typeface="AIA Everest Condensed" panose="00000506000000000000" pitchFamily="50" charset="0"/>
              </a:rPr>
              <a:t>Conduct 1-on-1 Performance Reviews to help you stay on track of your Sales &amp; Recruitment Goals (i.e. Business Review, Coaching &amp; Mentoring)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F0F9E3C-C566-0A2D-137E-1B7635787795}"/>
              </a:ext>
            </a:extLst>
          </p:cNvPr>
          <p:cNvSpPr/>
          <p:nvPr/>
        </p:nvSpPr>
        <p:spPr>
          <a:xfrm>
            <a:off x="7260765" y="2116365"/>
            <a:ext cx="4658360" cy="1431622"/>
          </a:xfrm>
          <a:prstGeom prst="roundRect">
            <a:avLst/>
          </a:prstGeom>
          <a:solidFill>
            <a:srgbClr val="BA0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BFAD18-8721-1F67-C179-FAB38CC1EDBF}"/>
              </a:ext>
            </a:extLst>
          </p:cNvPr>
          <p:cNvSpPr txBox="1"/>
          <p:nvPr/>
        </p:nvSpPr>
        <p:spPr>
          <a:xfrm>
            <a:off x="7321724" y="2233746"/>
            <a:ext cx="3987852" cy="43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3200" dirty="0">
                <a:solidFill>
                  <a:prstClr val="white"/>
                </a:solidFill>
                <a:latin typeface="AIA Everest Condensed Medium" panose="00000606000000000000" pitchFamily="50" charset="0"/>
              </a:rPr>
              <a:t>ATTEND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A Everest Condensed" panose="00000506000000000000" pitchFamily="50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78424D-E87D-6782-614E-6E879A7904FB}"/>
              </a:ext>
            </a:extLst>
          </p:cNvPr>
          <p:cNvSpPr txBox="1"/>
          <p:nvPr/>
        </p:nvSpPr>
        <p:spPr>
          <a:xfrm>
            <a:off x="7321724" y="2643681"/>
            <a:ext cx="445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IA Everest Condensed" panose="00000506000000000000" pitchFamily="50" charset="0"/>
              </a:rPr>
              <a:t>Participate in Company / Agency / Unit Activities actively (i.e. Training Sessions, ACE &amp; Learning Series, Webinars, Business Reviews)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23E3772-0E29-4F1E-CAF9-2BC2A717436F}"/>
              </a:ext>
            </a:extLst>
          </p:cNvPr>
          <p:cNvSpPr/>
          <p:nvPr/>
        </p:nvSpPr>
        <p:spPr>
          <a:xfrm>
            <a:off x="7260765" y="3649181"/>
            <a:ext cx="4658360" cy="1431622"/>
          </a:xfrm>
          <a:prstGeom prst="roundRect">
            <a:avLst/>
          </a:prstGeom>
          <a:solidFill>
            <a:srgbClr val="CB4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EF03A9-D8D8-B42A-A9CB-281A0F6689C2}"/>
              </a:ext>
            </a:extLst>
          </p:cNvPr>
          <p:cNvSpPr txBox="1"/>
          <p:nvPr/>
        </p:nvSpPr>
        <p:spPr>
          <a:xfrm>
            <a:off x="7321724" y="3766562"/>
            <a:ext cx="3987852" cy="43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A Everest Condensed Medium" panose="00000606000000000000" pitchFamily="50" charset="0"/>
                <a:ea typeface="+mn-ea"/>
                <a:cs typeface="+mn-cs"/>
              </a:rPr>
              <a:t>APPLY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A Everest Condensed" panose="00000506000000000000" pitchFamily="50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A42C52-E116-7854-E302-FD5F27CDF4A7}"/>
              </a:ext>
            </a:extLst>
          </p:cNvPr>
          <p:cNvSpPr txBox="1"/>
          <p:nvPr/>
        </p:nvSpPr>
        <p:spPr>
          <a:xfrm>
            <a:off x="7321724" y="4176497"/>
            <a:ext cx="445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IA Everest Condensed" panose="00000506000000000000" pitchFamily="50" charset="0"/>
              </a:rPr>
              <a:t>Immerse into Learning-By-Doing / Hands-on Experience with Proper Guidance &amp; Support from Agency Leader (i.e. Joint Field Work &amp; Feedback)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CE29DB8-6548-BC32-AD37-DCC2726FF91C}"/>
              </a:ext>
            </a:extLst>
          </p:cNvPr>
          <p:cNvSpPr/>
          <p:nvPr/>
        </p:nvSpPr>
        <p:spPr>
          <a:xfrm>
            <a:off x="7260765" y="5181997"/>
            <a:ext cx="4658360" cy="1431622"/>
          </a:xfrm>
          <a:prstGeom prst="roundRect">
            <a:avLst/>
          </a:prstGeom>
          <a:solidFill>
            <a:srgbClr val="EEC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CBB4A2-C512-E7BF-5D3C-7532BD553588}"/>
              </a:ext>
            </a:extLst>
          </p:cNvPr>
          <p:cNvSpPr txBox="1"/>
          <p:nvPr/>
        </p:nvSpPr>
        <p:spPr>
          <a:xfrm>
            <a:off x="7321724" y="5299378"/>
            <a:ext cx="3987852" cy="43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2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IA Everest Condensed Medium" panose="00000606000000000000" pitchFamily="50" charset="0"/>
                <a:ea typeface="+mn-ea"/>
                <a:cs typeface="+mn-cs"/>
              </a:rPr>
              <a:t>ACTIVATE &amp; RECRUIT</a:t>
            </a:r>
            <a:endParaRPr kumimoji="0" lang="en-PH" sz="3200" b="0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IA Everest Condensed" panose="00000506000000000000" pitchFamily="50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0BDB1A-4CC8-C265-6366-62C8E1082A99}"/>
              </a:ext>
            </a:extLst>
          </p:cNvPr>
          <p:cNvSpPr txBox="1"/>
          <p:nvPr/>
        </p:nvSpPr>
        <p:spPr>
          <a:xfrm>
            <a:off x="7321724" y="5709313"/>
            <a:ext cx="445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D47"/>
                </a:solidFill>
                <a:latin typeface="AIA Everest Condensed" panose="00000506000000000000" pitchFamily="50" charset="0"/>
              </a:rPr>
              <a:t>Do your Sales &amp; Recruitment Activities consistently</a:t>
            </a:r>
          </a:p>
        </p:txBody>
      </p:sp>
      <p:pic>
        <p:nvPicPr>
          <p:cNvPr id="43" name="Picture 4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4A719823-6E90-25EE-CDEB-31BDC6746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0235"/>
          <a:stretch/>
        </p:blipFill>
        <p:spPr>
          <a:xfrm>
            <a:off x="228876" y="2593191"/>
            <a:ext cx="850899" cy="621525"/>
          </a:xfrm>
          <a:prstGeom prst="rect">
            <a:avLst/>
          </a:prstGeom>
        </p:spPr>
      </p:pic>
      <p:pic>
        <p:nvPicPr>
          <p:cNvPr id="44" name="Picture 43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BC4DAC8D-12A9-6EAB-FB22-7EC0B5ED2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0235"/>
          <a:stretch/>
        </p:blipFill>
        <p:spPr>
          <a:xfrm>
            <a:off x="228876" y="4054229"/>
            <a:ext cx="850899" cy="621525"/>
          </a:xfrm>
          <a:prstGeom prst="rect">
            <a:avLst/>
          </a:prstGeom>
        </p:spPr>
      </p:pic>
      <p:pic>
        <p:nvPicPr>
          <p:cNvPr id="45" name="Picture 4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985721F9-CD4C-2521-4C63-D2EBC760A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0235"/>
          <a:stretch/>
        </p:blipFill>
        <p:spPr>
          <a:xfrm>
            <a:off x="228876" y="5600290"/>
            <a:ext cx="850899" cy="621525"/>
          </a:xfrm>
          <a:prstGeom prst="rect">
            <a:avLst/>
          </a:prstGeom>
        </p:spPr>
      </p:pic>
      <p:pic>
        <p:nvPicPr>
          <p:cNvPr id="46" name="Picture 4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B731661F-4F7C-328D-7AA7-18B4F46C3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0235"/>
          <a:stretch/>
        </p:blipFill>
        <p:spPr>
          <a:xfrm>
            <a:off x="6286725" y="2593191"/>
            <a:ext cx="850899" cy="621525"/>
          </a:xfrm>
          <a:prstGeom prst="rect">
            <a:avLst/>
          </a:prstGeom>
        </p:spPr>
      </p:pic>
      <p:pic>
        <p:nvPicPr>
          <p:cNvPr id="47" name="Picture 4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B239AEA4-37E3-F8AE-4ADC-632662D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0235"/>
          <a:stretch/>
        </p:blipFill>
        <p:spPr>
          <a:xfrm>
            <a:off x="6286725" y="4054229"/>
            <a:ext cx="850899" cy="621525"/>
          </a:xfrm>
          <a:prstGeom prst="rect">
            <a:avLst/>
          </a:prstGeom>
        </p:spPr>
      </p:pic>
      <p:pic>
        <p:nvPicPr>
          <p:cNvPr id="48" name="Picture 4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43716C7-7365-CA51-4116-501AF33FF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5" r="10235"/>
          <a:stretch/>
        </p:blipFill>
        <p:spPr>
          <a:xfrm>
            <a:off x="6286725" y="5600290"/>
            <a:ext cx="850899" cy="62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6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3A665D-D2CB-6977-0768-335BBB82F64C}"/>
              </a:ext>
            </a:extLst>
          </p:cNvPr>
          <p:cNvSpPr txBox="1"/>
          <p:nvPr/>
        </p:nvSpPr>
        <p:spPr>
          <a:xfrm>
            <a:off x="3577" y="263496"/>
            <a:ext cx="12184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400" dirty="0">
                <a:solidFill>
                  <a:srgbClr val="D31145"/>
                </a:solidFill>
                <a:latin typeface="AIA Everest Condensed Medium" panose="00000606000000000000" pitchFamily="50" charset="0"/>
                <a:cs typeface="Arial" panose="020B0604020202020204" pitchFamily="34" charset="0"/>
              </a:rPr>
              <a:t>HELP YOU EXPAND YOUR BUSINESS</a:t>
            </a:r>
          </a:p>
        </p:txBody>
      </p:sp>
      <p:pic>
        <p:nvPicPr>
          <p:cNvPr id="16" name="Picture 15" descr="A person holding a tablet and pen&#10;&#10;Description automatically generated">
            <a:extLst>
              <a:ext uri="{FF2B5EF4-FFF2-40B4-BE49-F238E27FC236}">
                <a16:creationId xmlns:a16="http://schemas.microsoft.com/office/drawing/2014/main" id="{6FE37E7E-99DE-9E64-539F-313E1950E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04" t="23986" r="20236" b="2748"/>
          <a:stretch/>
        </p:blipFill>
        <p:spPr>
          <a:xfrm>
            <a:off x="8294154" y="1765360"/>
            <a:ext cx="3126696" cy="2938816"/>
          </a:xfrm>
          <a:prstGeom prst="rect">
            <a:avLst/>
          </a:prstGeom>
        </p:spPr>
      </p:pic>
      <p:pic>
        <p:nvPicPr>
          <p:cNvPr id="15" name="Picture 14" descr="A group of people looking at a phone&#10;&#10;Description automatically generated">
            <a:extLst>
              <a:ext uri="{FF2B5EF4-FFF2-40B4-BE49-F238E27FC236}">
                <a16:creationId xmlns:a16="http://schemas.microsoft.com/office/drawing/2014/main" id="{00AA1FA4-9E2E-1F6F-7CAA-FD8F26C6C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8" t="-9648" r="5722" b="6497"/>
          <a:stretch/>
        </p:blipFill>
        <p:spPr>
          <a:xfrm>
            <a:off x="4260567" y="1704402"/>
            <a:ext cx="3495787" cy="2938815"/>
          </a:xfrm>
          <a:prstGeom prst="rect">
            <a:avLst/>
          </a:prstGeom>
        </p:spPr>
      </p:pic>
      <p:pic>
        <p:nvPicPr>
          <p:cNvPr id="13" name="Picture 12" descr="A person in a suit talking to a person in a suit&#10;&#10;Description automatically generated">
            <a:extLst>
              <a:ext uri="{FF2B5EF4-FFF2-40B4-BE49-F238E27FC236}">
                <a16:creationId xmlns:a16="http://schemas.microsoft.com/office/drawing/2014/main" id="{EAE85E18-C2E2-75C5-684A-6AA0BA5AC1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4" b="20989"/>
          <a:stretch/>
        </p:blipFill>
        <p:spPr>
          <a:xfrm>
            <a:off x="500047" y="1765362"/>
            <a:ext cx="3598886" cy="29388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1553C7-6096-3273-6740-AE3A34434C90}"/>
              </a:ext>
            </a:extLst>
          </p:cNvPr>
          <p:cNvSpPr/>
          <p:nvPr/>
        </p:nvSpPr>
        <p:spPr>
          <a:xfrm>
            <a:off x="454555" y="4386525"/>
            <a:ext cx="3573780" cy="640080"/>
          </a:xfrm>
          <a:prstGeom prst="roundRect">
            <a:avLst>
              <a:gd name="adj" fmla="val 50000"/>
            </a:avLst>
          </a:prstGeom>
          <a:solidFill>
            <a:srgbClr val="BA03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3E84B6-EA64-D52C-2E80-3938FCE8AE26}"/>
              </a:ext>
            </a:extLst>
          </p:cNvPr>
          <p:cNvSpPr/>
          <p:nvPr/>
        </p:nvSpPr>
        <p:spPr>
          <a:xfrm>
            <a:off x="4262584" y="4386525"/>
            <a:ext cx="3573780" cy="640080"/>
          </a:xfrm>
          <a:prstGeom prst="roundRect">
            <a:avLst>
              <a:gd name="adj" fmla="val 50000"/>
            </a:avLst>
          </a:prstGeom>
          <a:solidFill>
            <a:srgbClr val="A199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92A8F1-968F-9C3C-9852-FDFCD3C3D03A}"/>
              </a:ext>
            </a:extLst>
          </p:cNvPr>
          <p:cNvSpPr/>
          <p:nvPr/>
        </p:nvSpPr>
        <p:spPr>
          <a:xfrm>
            <a:off x="8070613" y="4386525"/>
            <a:ext cx="3573780" cy="640080"/>
          </a:xfrm>
          <a:prstGeom prst="roundRect">
            <a:avLst>
              <a:gd name="adj" fmla="val 50000"/>
            </a:avLst>
          </a:prstGeom>
          <a:solidFill>
            <a:srgbClr val="1F78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311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0B20F-031D-53F1-7771-9A2EAE360830}"/>
              </a:ext>
            </a:extLst>
          </p:cNvPr>
          <p:cNvSpPr txBox="1"/>
          <p:nvPr/>
        </p:nvSpPr>
        <p:spPr>
          <a:xfrm>
            <a:off x="1078189" y="4352622"/>
            <a:ext cx="2326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4000" dirty="0">
                <a:solidFill>
                  <a:schemeClr val="bg1"/>
                </a:solidFill>
                <a:latin typeface="AIA Everest Condensed Medium" panose="00000606000000000000" pitchFamily="50" charset="0"/>
              </a:rPr>
              <a:t>EDUCATE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2AAB80-86DD-22C4-0F7A-0816ACFFD08B}"/>
              </a:ext>
            </a:extLst>
          </p:cNvPr>
          <p:cNvSpPr txBox="1"/>
          <p:nvPr/>
        </p:nvSpPr>
        <p:spPr>
          <a:xfrm>
            <a:off x="4886218" y="4352622"/>
            <a:ext cx="2326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4000" dirty="0">
                <a:solidFill>
                  <a:schemeClr val="bg1"/>
                </a:solidFill>
                <a:latin typeface="AIA Everest Condensed Medium" panose="00000606000000000000" pitchFamily="50" charset="0"/>
              </a:rPr>
              <a:t>EXPAND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6F64B-429A-D792-CA06-9B387C5F139B}"/>
              </a:ext>
            </a:extLst>
          </p:cNvPr>
          <p:cNvSpPr txBox="1"/>
          <p:nvPr/>
        </p:nvSpPr>
        <p:spPr>
          <a:xfrm>
            <a:off x="7977560" y="4352622"/>
            <a:ext cx="375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4000" dirty="0">
                <a:solidFill>
                  <a:schemeClr val="bg1"/>
                </a:solidFill>
                <a:latin typeface="AIA Everest Condensed Medium" panose="00000606000000000000" pitchFamily="50" charset="0"/>
              </a:rPr>
              <a:t>EMPOWER TO LEAD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904BB-5992-92AD-503C-D586CA5B316F}"/>
              </a:ext>
            </a:extLst>
          </p:cNvPr>
          <p:cNvSpPr txBox="1"/>
          <p:nvPr/>
        </p:nvSpPr>
        <p:spPr>
          <a:xfrm>
            <a:off x="1078189" y="5068984"/>
            <a:ext cx="2326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dirty="0">
                <a:solidFill>
                  <a:srgbClr val="848A90"/>
                </a:solidFill>
                <a:latin typeface="AIA Everest Condensed Medium" panose="00000606000000000000" pitchFamily="50" charset="0"/>
              </a:rPr>
              <a:t>SALES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DB09B-3323-D0A0-DEFA-4A71A6C1EC43}"/>
              </a:ext>
            </a:extLst>
          </p:cNvPr>
          <p:cNvSpPr txBox="1"/>
          <p:nvPr/>
        </p:nvSpPr>
        <p:spPr>
          <a:xfrm>
            <a:off x="4886218" y="5068984"/>
            <a:ext cx="2326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dirty="0">
                <a:solidFill>
                  <a:srgbClr val="848A90"/>
                </a:solidFill>
                <a:latin typeface="AIA Everest Condensed Medium" panose="00000606000000000000" pitchFamily="50" charset="0"/>
              </a:rPr>
              <a:t>RECRUITMENT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550A33-99C6-83DE-B8FA-DAE05C47D111}"/>
              </a:ext>
            </a:extLst>
          </p:cNvPr>
          <p:cNvSpPr txBox="1"/>
          <p:nvPr/>
        </p:nvSpPr>
        <p:spPr>
          <a:xfrm>
            <a:off x="8717459" y="5068984"/>
            <a:ext cx="2326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200" dirty="0">
                <a:solidFill>
                  <a:srgbClr val="848A90"/>
                </a:solidFill>
                <a:latin typeface="AIA Everest Condensed Medium" panose="00000606000000000000" pitchFamily="50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1011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F26104-203A-4F9B-BC3C-32D09B98B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529" y="96452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77C48-CDEB-5672-70A8-838C7C72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68A6240-3DF2-9994-D113-8977F48CAB63}"/>
              </a:ext>
            </a:extLst>
          </p:cNvPr>
          <p:cNvGrpSpPr/>
          <p:nvPr/>
        </p:nvGrpSpPr>
        <p:grpSpPr>
          <a:xfrm>
            <a:off x="7244861" y="2002128"/>
            <a:ext cx="4767371" cy="6134932"/>
            <a:chOff x="6853036" y="2046256"/>
            <a:chExt cx="753918" cy="97018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AF4A54-98F9-499B-4E83-113122861DBE}"/>
                </a:ext>
              </a:extLst>
            </p:cNvPr>
            <p:cNvSpPr/>
            <p:nvPr/>
          </p:nvSpPr>
          <p:spPr>
            <a:xfrm>
              <a:off x="6853036" y="2457188"/>
              <a:ext cx="750777" cy="559255"/>
            </a:xfrm>
            <a:custGeom>
              <a:avLst/>
              <a:gdLst>
                <a:gd name="connsiteX0" fmla="*/ 386921 w 750777"/>
                <a:gd name="connsiteY0" fmla="*/ 552655 h 559255"/>
                <a:gd name="connsiteX1" fmla="*/ 366103 w 750777"/>
                <a:gd name="connsiteY1" fmla="*/ 556572 h 559255"/>
                <a:gd name="connsiteX2" fmla="*/ 12415 w 750777"/>
                <a:gd name="connsiteY2" fmla="*/ 309431 h 559255"/>
                <a:gd name="connsiteX3" fmla="*/ 0 w 750777"/>
                <a:gd name="connsiteY3" fmla="*/ 285624 h 559255"/>
                <a:gd name="connsiteX4" fmla="*/ 0 w 750777"/>
                <a:gd name="connsiteY4" fmla="*/ 126654 h 559255"/>
                <a:gd name="connsiteX5" fmla="*/ 14970 w 750777"/>
                <a:gd name="connsiteY5" fmla="*/ 109262 h 559255"/>
                <a:gd name="connsiteX6" fmla="*/ 742028 w 750777"/>
                <a:gd name="connsiteY6" fmla="*/ 197 h 559255"/>
                <a:gd name="connsiteX7" fmla="*/ 748595 w 750777"/>
                <a:gd name="connsiteY7" fmla="*/ 10549 h 559255"/>
                <a:gd name="connsiteX8" fmla="*/ 386921 w 750777"/>
                <a:gd name="connsiteY8" fmla="*/ 552655 h 55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777" h="559255">
                  <a:moveTo>
                    <a:pt x="386921" y="552655"/>
                  </a:moveTo>
                  <a:cubicBezTo>
                    <a:pt x="382303" y="559582"/>
                    <a:pt x="372935" y="561341"/>
                    <a:pt x="366103" y="556572"/>
                  </a:cubicBezTo>
                  <a:lnTo>
                    <a:pt x="12415" y="309431"/>
                  </a:lnTo>
                  <a:cubicBezTo>
                    <a:pt x="5583" y="304662"/>
                    <a:pt x="0" y="293951"/>
                    <a:pt x="0" y="285624"/>
                  </a:cubicBezTo>
                  <a:lnTo>
                    <a:pt x="0" y="126654"/>
                  </a:lnTo>
                  <a:cubicBezTo>
                    <a:pt x="0" y="118327"/>
                    <a:pt x="6737" y="110511"/>
                    <a:pt x="14970" y="109262"/>
                  </a:cubicBezTo>
                  <a:lnTo>
                    <a:pt x="742028" y="197"/>
                  </a:lnTo>
                  <a:cubicBezTo>
                    <a:pt x="750261" y="-1033"/>
                    <a:pt x="753213" y="3623"/>
                    <a:pt x="748595" y="10549"/>
                  </a:cubicBezTo>
                  <a:lnTo>
                    <a:pt x="386921" y="552655"/>
                  </a:lnTo>
                  <a:close/>
                </a:path>
              </a:pathLst>
            </a:custGeom>
            <a:solidFill>
              <a:srgbClr val="D31145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F3F4C1-A5D6-A9ED-7347-3B6BE1FB4ABE}"/>
                </a:ext>
              </a:extLst>
            </p:cNvPr>
            <p:cNvSpPr/>
            <p:nvPr/>
          </p:nvSpPr>
          <p:spPr>
            <a:xfrm>
              <a:off x="7048626" y="2046256"/>
              <a:ext cx="558328" cy="493111"/>
            </a:xfrm>
            <a:custGeom>
              <a:avLst/>
              <a:gdLst>
                <a:gd name="connsiteX0" fmla="*/ 557434 w 558328"/>
                <a:gd name="connsiteY0" fmla="*/ 394285 h 493111"/>
                <a:gd name="connsiteX1" fmla="*/ 451852 w 558328"/>
                <a:gd name="connsiteY1" fmla="*/ 7156 h 493111"/>
                <a:gd name="connsiteX2" fmla="*/ 437772 w 558328"/>
                <a:gd name="connsiteY2" fmla="*/ 3825 h 493111"/>
                <a:gd name="connsiteX3" fmla="*/ 0 w 558328"/>
                <a:gd name="connsiteY3" fmla="*/ 493112 h 493111"/>
                <a:gd name="connsiteX4" fmla="*/ 546439 w 558328"/>
                <a:gd name="connsiteY4" fmla="*/ 411147 h 493111"/>
                <a:gd name="connsiteX5" fmla="*/ 553006 w 558328"/>
                <a:gd name="connsiteY5" fmla="*/ 421499 h 493111"/>
                <a:gd name="connsiteX6" fmla="*/ 557434 w 558328"/>
                <a:gd name="connsiteY6" fmla="*/ 394285 h 49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328" h="493111">
                  <a:moveTo>
                    <a:pt x="557434" y="394285"/>
                  </a:moveTo>
                  <a:lnTo>
                    <a:pt x="451852" y="7156"/>
                  </a:lnTo>
                  <a:cubicBezTo>
                    <a:pt x="449657" y="-868"/>
                    <a:pt x="443317" y="-2382"/>
                    <a:pt x="437772" y="3825"/>
                  </a:cubicBezTo>
                  <a:lnTo>
                    <a:pt x="0" y="493112"/>
                  </a:lnTo>
                  <a:lnTo>
                    <a:pt x="546439" y="411147"/>
                  </a:lnTo>
                  <a:cubicBezTo>
                    <a:pt x="554671" y="409917"/>
                    <a:pt x="557624" y="414573"/>
                    <a:pt x="553006" y="421499"/>
                  </a:cubicBezTo>
                  <a:cubicBezTo>
                    <a:pt x="557643" y="414554"/>
                    <a:pt x="559630" y="402309"/>
                    <a:pt x="557434" y="394285"/>
                  </a:cubicBezTo>
                  <a:close/>
                </a:path>
              </a:pathLst>
            </a:custGeom>
            <a:solidFill>
              <a:srgbClr val="F6CFDA"/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732F8F-F6E5-7B05-503F-8A89E82EBB26}"/>
                </a:ext>
              </a:extLst>
            </p:cNvPr>
            <p:cNvSpPr/>
            <p:nvPr/>
          </p:nvSpPr>
          <p:spPr>
            <a:xfrm>
              <a:off x="6923589" y="2120510"/>
              <a:ext cx="680557" cy="437612"/>
            </a:xfrm>
            <a:custGeom>
              <a:avLst/>
              <a:gdLst>
                <a:gd name="connsiteX0" fmla="*/ 671495 w 680557"/>
                <a:gd name="connsiteY0" fmla="*/ 336875 h 437612"/>
                <a:gd name="connsiteX1" fmla="*/ 680163 w 680557"/>
                <a:gd name="connsiteY1" fmla="*/ 342364 h 437612"/>
                <a:gd name="connsiteX2" fmla="*/ 673728 w 680557"/>
                <a:gd name="connsiteY2" fmla="*/ 326429 h 437612"/>
                <a:gd name="connsiteX3" fmla="*/ 169303 w 680557"/>
                <a:gd name="connsiteY3" fmla="*/ 2168 h 437612"/>
                <a:gd name="connsiteX4" fmla="*/ 151532 w 680557"/>
                <a:gd name="connsiteY4" fmla="*/ 8262 h 437612"/>
                <a:gd name="connsiteX5" fmla="*/ 0 w 680557"/>
                <a:gd name="connsiteY5" fmla="*/ 437613 h 437612"/>
                <a:gd name="connsiteX6" fmla="*/ 671495 w 680557"/>
                <a:gd name="connsiteY6" fmla="*/ 336875 h 43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0557" h="437612">
                  <a:moveTo>
                    <a:pt x="671495" y="336875"/>
                  </a:moveTo>
                  <a:cubicBezTo>
                    <a:pt x="677589" y="335967"/>
                    <a:pt x="680787" y="338276"/>
                    <a:pt x="680163" y="342364"/>
                  </a:cubicBezTo>
                  <a:cubicBezTo>
                    <a:pt x="681563" y="336402"/>
                    <a:pt x="679198" y="329949"/>
                    <a:pt x="673728" y="326429"/>
                  </a:cubicBezTo>
                  <a:lnTo>
                    <a:pt x="169303" y="2168"/>
                  </a:lnTo>
                  <a:cubicBezTo>
                    <a:pt x="162300" y="-2336"/>
                    <a:pt x="154295" y="408"/>
                    <a:pt x="151532" y="8262"/>
                  </a:cubicBezTo>
                  <a:lnTo>
                    <a:pt x="0" y="437613"/>
                  </a:lnTo>
                  <a:lnTo>
                    <a:pt x="671495" y="336875"/>
                  </a:lnTo>
                  <a:close/>
                </a:path>
              </a:pathLst>
            </a:custGeom>
            <a:solidFill>
              <a:srgbClr val="E5708F">
                <a:alpha val="90000"/>
              </a:srgbClr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8CAD6-8DDE-03FA-AE06-D6CF1DF36076}"/>
                </a:ext>
              </a:extLst>
            </p:cNvPr>
            <p:cNvSpPr/>
            <p:nvPr/>
          </p:nvSpPr>
          <p:spPr>
            <a:xfrm>
              <a:off x="6853036" y="2156971"/>
              <a:ext cx="750917" cy="426870"/>
            </a:xfrm>
            <a:custGeom>
              <a:avLst/>
              <a:gdLst>
                <a:gd name="connsiteX0" fmla="*/ 14989 w 750917"/>
                <a:gd name="connsiteY0" fmla="*/ 409479 h 426870"/>
                <a:gd name="connsiteX1" fmla="*/ 742047 w 750917"/>
                <a:gd name="connsiteY1" fmla="*/ 300414 h 426870"/>
                <a:gd name="connsiteX2" fmla="*/ 750753 w 750917"/>
                <a:gd name="connsiteY2" fmla="*/ 305505 h 426870"/>
                <a:gd name="connsiteX3" fmla="*/ 742956 w 750917"/>
                <a:gd name="connsiteY3" fmla="*/ 292541 h 426870"/>
                <a:gd name="connsiteX4" fmla="*/ 14061 w 750917"/>
                <a:gd name="connsiteY4" fmla="*/ 1002 h 426870"/>
                <a:gd name="connsiteX5" fmla="*/ 0 w 750917"/>
                <a:gd name="connsiteY5" fmla="*/ 10522 h 426870"/>
                <a:gd name="connsiteX6" fmla="*/ 0 w 750917"/>
                <a:gd name="connsiteY6" fmla="*/ 426871 h 426870"/>
                <a:gd name="connsiteX7" fmla="*/ 14989 w 750917"/>
                <a:gd name="connsiteY7" fmla="*/ 409479 h 42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0917" h="426870">
                  <a:moveTo>
                    <a:pt x="14989" y="409479"/>
                  </a:moveTo>
                  <a:lnTo>
                    <a:pt x="742047" y="300414"/>
                  </a:lnTo>
                  <a:cubicBezTo>
                    <a:pt x="747952" y="299525"/>
                    <a:pt x="751112" y="301682"/>
                    <a:pt x="750753" y="305505"/>
                  </a:cubicBezTo>
                  <a:cubicBezTo>
                    <a:pt x="751661" y="300111"/>
                    <a:pt x="748785" y="294869"/>
                    <a:pt x="742956" y="292541"/>
                  </a:cubicBezTo>
                  <a:lnTo>
                    <a:pt x="14061" y="1002"/>
                  </a:lnTo>
                  <a:cubicBezTo>
                    <a:pt x="6321" y="-2082"/>
                    <a:pt x="0" y="2195"/>
                    <a:pt x="0" y="10522"/>
                  </a:cubicBezTo>
                  <a:lnTo>
                    <a:pt x="0" y="426871"/>
                  </a:lnTo>
                  <a:cubicBezTo>
                    <a:pt x="19" y="418544"/>
                    <a:pt x="6756" y="410709"/>
                    <a:pt x="14989" y="409479"/>
                  </a:cubicBezTo>
                  <a:close/>
                </a:path>
              </a:pathLst>
            </a:custGeom>
            <a:solidFill>
              <a:srgbClr val="DC416A">
                <a:alpha val="90000"/>
              </a:srgbClr>
            </a:solidFill>
            <a:ln w="18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 sz="13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E8B3B-6830-E525-CF96-06C2D85140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Picture 23" descr="A person sitting cross legged with her hand on her chin and a computer&#10;&#10;Description automatically generated">
              <a:extLst>
                <a:ext uri="{FF2B5EF4-FFF2-40B4-BE49-F238E27FC236}">
                  <a16:creationId xmlns:a16="http://schemas.microsoft.com/office/drawing/2014/main" id="{9373D206-FF9C-CFA9-239B-622348BFF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77"/>
            <a:stretch/>
          </p:blipFill>
          <p:spPr>
            <a:xfrm>
              <a:off x="6471138" y="0"/>
              <a:ext cx="5720862" cy="685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6E802D-9F0A-14C5-DF9E-508A94AEC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05"/>
            <a:stretch/>
          </p:blipFill>
          <p:spPr>
            <a:xfrm>
              <a:off x="0" y="6049108"/>
              <a:ext cx="12192000" cy="80889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AB2EB36-CAFE-D26B-8253-B31DADCD358C}"/>
              </a:ext>
            </a:extLst>
          </p:cNvPr>
          <p:cNvSpPr txBox="1"/>
          <p:nvPr/>
        </p:nvSpPr>
        <p:spPr>
          <a:xfrm>
            <a:off x="653043" y="964521"/>
            <a:ext cx="6175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0000" dirty="0">
                <a:solidFill>
                  <a:srgbClr val="333D47"/>
                </a:solidFill>
                <a:latin typeface="AIA Everest Condensed Medium" panose="00000606000000000000" pitchFamily="50" charset="0"/>
              </a:rPr>
              <a:t>HOW DO YOU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5B825C-7612-ACC2-9FAC-63EACD3EAADA}"/>
              </a:ext>
            </a:extLst>
          </p:cNvPr>
          <p:cNvSpPr txBox="1"/>
          <p:nvPr/>
        </p:nvSpPr>
        <p:spPr>
          <a:xfrm>
            <a:off x="635286" y="2064319"/>
            <a:ext cx="6811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0000" dirty="0">
                <a:solidFill>
                  <a:srgbClr val="DA3965"/>
                </a:solidFill>
                <a:latin typeface="AIA Everest Condensed Medium" panose="00000606000000000000" pitchFamily="50" charset="0"/>
              </a:rPr>
              <a:t>GET STARTED?</a:t>
            </a:r>
          </a:p>
        </p:txBody>
      </p:sp>
    </p:spTree>
    <p:extLst>
      <p:ext uri="{BB962C8B-B14F-4D97-AF65-F5344CB8AC3E}">
        <p14:creationId xmlns:p14="http://schemas.microsoft.com/office/powerpoint/2010/main" val="245701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945</Words>
  <Application>Microsoft Office PowerPoint</Application>
  <PresentationFormat>Widescreen</PresentationFormat>
  <Paragraphs>227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AIA Everest Condensed</vt:lpstr>
      <vt:lpstr>AIA Everest Condensed Medium</vt:lpstr>
      <vt:lpstr>Arial</vt:lpstr>
      <vt:lpstr>Calibri</vt:lpstr>
      <vt:lpstr>Calibri Light</vt:lpstr>
      <vt:lpstr>Lato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Sison, April Catherine Bianca-AC</dc:creator>
  <cp:lastModifiedBy>De Guzman, Patricia Lyanna-PL</cp:lastModifiedBy>
  <cp:revision>1</cp:revision>
  <dcterms:created xsi:type="dcterms:W3CDTF">2023-12-07T06:22:00Z</dcterms:created>
  <dcterms:modified xsi:type="dcterms:W3CDTF">2024-05-31T03:25:31Z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dac7489-8e74-4740-9640-de6a90bd2a80_Enabled">
    <vt:lpwstr>true</vt:lpwstr>
  </property>
  <property fmtid="{D5CDD505-2E9C-101B-9397-08002B2CF9AE}" pid="3" name="MSIP_Label_edac7489-8e74-4740-9640-de6a90bd2a80_SetDate">
    <vt:lpwstr>2023-12-07T08:08:07Z</vt:lpwstr>
  </property>
  <property fmtid="{D5CDD505-2E9C-101B-9397-08002B2CF9AE}" pid="4" name="MSIP_Label_edac7489-8e74-4740-9640-de6a90bd2a80_Method">
    <vt:lpwstr>Standard</vt:lpwstr>
  </property>
  <property fmtid="{D5CDD505-2E9C-101B-9397-08002B2CF9AE}" pid="5" name="MSIP_Label_edac7489-8e74-4740-9640-de6a90bd2a80_Name">
    <vt:lpwstr>edac7489-8e74-4740-9640-de6a90bd2a80</vt:lpwstr>
  </property>
  <property fmtid="{D5CDD505-2E9C-101B-9397-08002B2CF9AE}" pid="6" name="MSIP_Label_edac7489-8e74-4740-9640-de6a90bd2a80_SiteId">
    <vt:lpwstr>7f2c1900-9fd4-4b89-91d3-79a649996f0a</vt:lpwstr>
  </property>
  <property fmtid="{D5CDD505-2E9C-101B-9397-08002B2CF9AE}" pid="7" name="MSIP_Label_edac7489-8e74-4740-9640-de6a90bd2a80_ActionId">
    <vt:lpwstr>432b3d59-8568-4803-a547-0d4c961b3f55</vt:lpwstr>
  </property>
  <property fmtid="{D5CDD505-2E9C-101B-9397-08002B2CF9AE}" pid="8" name="MSIP_Label_edac7489-8e74-4740-9640-de6a90bd2a8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[AIA – INTERNAL]</vt:lpwstr>
  </property>
</Properties>
</file>