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7" r:id="rId12"/>
    <p:sldId id="268" r:id="rId13"/>
    <p:sldId id="269" r:id="rId14"/>
    <p:sldId id="270" r:id="rId15"/>
    <p:sldId id="273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2F0"/>
    <a:srgbClr val="FFDEE0"/>
    <a:srgbClr val="FF7A85"/>
    <a:srgbClr val="D3CAC3"/>
    <a:srgbClr val="333D47"/>
    <a:srgbClr val="BA0361"/>
    <a:srgbClr val="ADB1B5"/>
    <a:srgbClr val="E3EEF4"/>
    <a:srgbClr val="D2D1E4"/>
    <a:srgbClr val="4C47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5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05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DFB9D-8AB3-41F4-A322-3AD08A398E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34092E-402F-45E2-BEFF-639BF1B817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7C2475-D213-4AF2-89A0-E9B88395C6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C861B-9E92-4A42-B6D4-498AA4AAC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2FFB12-5470-4898-9145-80DBA9627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36936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3279B-BA16-4242-949F-B184FB967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DFE6D1-0EE3-44F4-8543-7580C78B6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7E60-92B7-4DDC-9191-8D448329B7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416EA-8122-40EA-B713-9BA41ECD4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B32D6-8823-403B-8BA1-5BFC8AD94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71727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0021AF-4EC4-4EB9-B9D8-6AF997FCAA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F39ECC-F3C0-4258-B186-53B53ED7E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82B39F-134D-46FD-B97F-D27137C898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DD1765-6923-4D51-B955-55D305495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010D3-1929-481F-BDD9-ED3ED3F5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73225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50D60-D5DD-4728-925D-ADA9F8E0C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6ED74-0F20-4971-A9D0-6DEFED369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6D6865-7400-498E-BBC0-DC2D5C03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1CB81-8940-44FE-85CF-28C0C1C73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50491-E9E7-4D8F-A413-888D9CE8C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63686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BE374-65D9-4CD9-B2AB-50A428D94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1965A6-ADF8-47C2-85A9-E0005B705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304767-E3A5-477C-A3C6-511E1ADA92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B43308-B290-45AC-824B-0F4909403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8B05E-4E7E-43FC-B475-8F9C89056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814334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E8ACD-61AE-40F4-ABA2-D70D6B534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CFB596-1C1B-4930-AD6F-0EA0A41B3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0A14CB-84C5-41FB-AAD1-C3560EAA2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D0FE8C-22B5-4776-B509-BC787801DF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F2DF8D-24DB-42D8-912A-0F4129CD2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A6CC23-8CC1-4DDE-ADB2-7B8FD2C67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02513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A69E74-EB9D-4FE9-A4EF-A2A50C196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D025A-1518-4598-AD2A-AD9FE509E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2CFF97-8C1E-4D37-9AAE-264720526E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449C22-7AA0-4474-A93F-7AB3E2B6C4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BA899D-8058-4C54-BC00-20FC1960D2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6326CCA-37B8-4752-896B-D915988811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21A800-245E-4DAE-B019-A60927293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99155E-3532-403D-86ED-3D78FB6BA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7020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40FEC-0829-4AD5-ACC5-874EEF781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45AAC1-0857-4F02-981C-E301DDADF0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B4B20A-E247-4FD5-96DD-1702FF4F7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DAFC04-3904-4D3D-BC27-8EF488AC5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21970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CD2F9-85B4-44A1-B5C1-BACE4263E9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A9B0F9-58AB-44B7-83EC-86F96ABE6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1E4F5C-46A6-4BD9-9737-93633E610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27124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C09D3-65DA-4C82-B951-5183F5AD0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55642-A641-465F-ACB1-D3C9D07E4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C571E1-F3B3-4A77-A29D-2981BAE729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17E46-E3D5-4FDA-8EFF-71CAC756E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D7DF32-5158-4733-A9A8-E07D0DD1A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8B34C9-5FC8-4C1A-B5AC-A9A6C76F6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48045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56421-96A8-4F5B-9B6D-928B3B0A7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8A0286-55D6-4E85-B398-4F0100D0DC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8B805-1CB1-4100-AADF-4F0E83C6FC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7C8C40-2C3D-43E9-8AA1-ADC394721B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BCD995-424D-4D58-9F74-2CB9A068ECC7}" type="datetimeFigureOut">
              <a:rPr lang="en-PH" smtClean="0"/>
              <a:t>27/10/2022</a:t>
            </a:fld>
            <a:endParaRPr lang="en-PH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9E542F-CBCC-42F9-AD0A-084FFDD69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P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2B4580-E354-4C3B-A4FC-147CE52EF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AD96A-EB76-448F-AE4B-DB990A362B30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04540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sv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svg"/><Relationship Id="rId20" Type="http://schemas.openxmlformats.org/officeDocument/2006/relationships/image" Target="../media/image8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BA872929-78F2-430E-BF2D-FA7A7610514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626840" y="1353662"/>
            <a:ext cx="1844675" cy="801569"/>
          </a:xfrm>
          <a:prstGeom prst="rect">
            <a:avLst/>
          </a:prstGeom>
          <a:solidFill>
            <a:srgbClr val="333D4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CHARCOAL 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R51 G61 B71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A52654-9989-42E5-B9FD-665F3BA1539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614697" y="407231"/>
            <a:ext cx="1821348" cy="806397"/>
          </a:xfrm>
          <a:prstGeom prst="rect">
            <a:avLst/>
          </a:prstGeom>
          <a:solidFill>
            <a:srgbClr val="D3114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RED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R211 G17 B69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74AA29-78D2-42BD-9BFE-AD29A8DFD925}"/>
              </a:ext>
            </a:extLst>
          </p:cNvPr>
          <p:cNvSpPr txBox="1"/>
          <p:nvPr userDrawn="1"/>
        </p:nvSpPr>
        <p:spPr>
          <a:xfrm>
            <a:off x="-2942426" y="376236"/>
            <a:ext cx="259484" cy="1937287"/>
          </a:xfrm>
          <a:prstGeom prst="rect">
            <a:avLst/>
          </a:prstGeom>
          <a:noFill/>
        </p:spPr>
        <p:txBody>
          <a:bodyPr vert="vert270" wrap="square" lIns="0" tIns="0" rIns="0" bIns="0" rtlCol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b="1" i="0" dirty="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COLOURS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34DA4B-1364-4C3D-8397-5D864E540B3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7303" y="5798524"/>
            <a:ext cx="1487670" cy="646439"/>
          </a:xfrm>
          <a:prstGeom prst="rect">
            <a:avLst/>
          </a:prstGeom>
          <a:solidFill>
            <a:srgbClr val="D3CAC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WARM GREY 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R211 G202 B195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4D9AD425-2199-4A52-ACCE-765D29CA69F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1877530"/>
            <a:ext cx="1487670" cy="646439"/>
          </a:xfrm>
          <a:prstGeom prst="rect">
            <a:avLst/>
          </a:prstGeom>
          <a:solidFill>
            <a:srgbClr val="FF754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 ORANGE 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R255 G117 B77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14022D-16ED-46B7-B875-3CF372B33EC5}"/>
              </a:ext>
            </a:extLst>
          </p:cNvPr>
          <p:cNvSpPr txBox="1"/>
          <p:nvPr userDrawn="1"/>
        </p:nvSpPr>
        <p:spPr>
          <a:xfrm>
            <a:off x="-4910208" y="379515"/>
            <a:ext cx="314328" cy="3271299"/>
          </a:xfrm>
          <a:prstGeom prst="rect">
            <a:avLst/>
          </a:prstGeom>
          <a:noFill/>
        </p:spPr>
        <p:txBody>
          <a:bodyPr vert="vert270" wrap="square" lIns="0" tIns="0" rIns="0" bIns="0" rtlCol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b="1" i="0" dirty="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 COLOURS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BFDBBE-7202-4C42-8486-5181CFB8AAB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2663784"/>
            <a:ext cx="1487670" cy="646439"/>
          </a:xfrm>
          <a:prstGeom prst="rect">
            <a:avLst/>
          </a:prstGeom>
          <a:solidFill>
            <a:srgbClr val="F7C92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YELLOW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R247 G201 B38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52E367B5-2D98-42C7-9ADB-4AFA89972E3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4266004"/>
            <a:ext cx="1487670" cy="646439"/>
          </a:xfrm>
          <a:prstGeom prst="rect">
            <a:avLst/>
          </a:prstGeom>
          <a:solidFill>
            <a:srgbClr val="A199B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LAVENDER 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R161 G153 B186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3F6212-EFB3-4B20-B481-BC44EBD925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5052258"/>
            <a:ext cx="1487670" cy="646439"/>
          </a:xfrm>
          <a:prstGeom prst="rect">
            <a:avLst/>
          </a:prstGeom>
          <a:solidFill>
            <a:srgbClr val="1F78A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BLUE 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R31 G120 B173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38B9A259-C19D-42F8-97D2-19733BBF8D8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1125046"/>
            <a:ext cx="1487670" cy="646439"/>
          </a:xfrm>
          <a:prstGeom prst="rect">
            <a:avLst/>
          </a:prstGeom>
          <a:solidFill>
            <a:srgbClr val="BA036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CERISE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R186 G3 B97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3010A25C-734C-4939-BE5B-B7D82FE4A1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3449154"/>
            <a:ext cx="1487670" cy="646439"/>
          </a:xfrm>
          <a:prstGeom prst="rect">
            <a:avLst/>
          </a:prstGeom>
          <a:solidFill>
            <a:srgbClr val="4C479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PURPLE 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R76 G71 B148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9">
            <a:extLst>
              <a:ext uri="{FF2B5EF4-FFF2-40B4-BE49-F238E27FC236}">
                <a16:creationId xmlns:a16="http://schemas.microsoft.com/office/drawing/2014/main" id="{E1A4CC6F-2E9F-44E5-9EBD-2A4510C2262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611596" y="373206"/>
            <a:ext cx="1487670" cy="646439"/>
          </a:xfrm>
          <a:prstGeom prst="rect">
            <a:avLst/>
          </a:prstGeom>
          <a:solidFill>
            <a:srgbClr val="FF7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AIA SALMON</a:t>
            </a:r>
            <a:br>
              <a:rPr lang="en-US" sz="1400" b="1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spc="-100" baseline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R255 G122 B133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400" spc="-100" baseline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744D88D-6123-4F66-87D9-8C9CE677A654}"/>
              </a:ext>
            </a:extLst>
          </p:cNvPr>
          <p:cNvGrpSpPr/>
          <p:nvPr userDrawn="1"/>
        </p:nvGrpSpPr>
        <p:grpSpPr>
          <a:xfrm>
            <a:off x="-4617304" y="796253"/>
            <a:ext cx="1494303" cy="224029"/>
            <a:chOff x="5716131" y="796253"/>
            <a:chExt cx="995522" cy="22402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839413C-4B3E-4623-B65C-9527C4783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8731157-D312-4EF7-A253-71898B993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3282980-BDF2-4E3F-80E0-5EA5382EF3F2}"/>
              </a:ext>
            </a:extLst>
          </p:cNvPr>
          <p:cNvGrpSpPr/>
          <p:nvPr userDrawn="1"/>
        </p:nvGrpSpPr>
        <p:grpSpPr>
          <a:xfrm>
            <a:off x="-2626840" y="1878230"/>
            <a:ext cx="1844675" cy="277791"/>
            <a:chOff x="2606261" y="3143449"/>
            <a:chExt cx="2458017" cy="27779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C46A93A-7C84-45C2-8D4F-EF82401CF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379" y="3143449"/>
              <a:ext cx="615945" cy="277791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626F6F7-36DF-40A9-AB6D-3C58C6618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9856" y="3143449"/>
              <a:ext cx="615945" cy="277791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25" name="Rectangle 22">
              <a:extLst>
                <a:ext uri="{FF2B5EF4-FFF2-40B4-BE49-F238E27FC236}">
                  <a16:creationId xmlns:a16="http://schemas.microsoft.com/office/drawing/2014/main" id="{735417F0-2485-429C-A018-8D6ECE18E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333" y="3143449"/>
              <a:ext cx="615945" cy="277791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80%</a:t>
              </a:r>
            </a:p>
          </p:txBody>
        </p:sp>
        <p:sp>
          <p:nvSpPr>
            <p:cNvPr id="26" name="Rectangle 19">
              <a:extLst>
                <a:ext uri="{FF2B5EF4-FFF2-40B4-BE49-F238E27FC236}">
                  <a16:creationId xmlns:a16="http://schemas.microsoft.com/office/drawing/2014/main" id="{F0683765-5C30-495C-85AF-2BA79AAB5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261" y="3143449"/>
              <a:ext cx="615945" cy="27779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20%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03EDAE7-485A-4008-8108-E8662331929D}"/>
              </a:ext>
            </a:extLst>
          </p:cNvPr>
          <p:cNvGrpSpPr/>
          <p:nvPr userDrawn="1"/>
        </p:nvGrpSpPr>
        <p:grpSpPr>
          <a:xfrm>
            <a:off x="-2626840" y="957107"/>
            <a:ext cx="1844675" cy="277791"/>
            <a:chOff x="2606261" y="3143449"/>
            <a:chExt cx="2458017" cy="277791"/>
          </a:xfrm>
        </p:grpSpPr>
        <p:sp>
          <p:nvSpPr>
            <p:cNvPr id="28" name="Rectangle 19">
              <a:extLst>
                <a:ext uri="{FF2B5EF4-FFF2-40B4-BE49-F238E27FC236}">
                  <a16:creationId xmlns:a16="http://schemas.microsoft.com/office/drawing/2014/main" id="{042405C0-50A9-42E4-94D9-987C720DE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379" y="3143449"/>
              <a:ext cx="615945" cy="277791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29" name="Rectangle 20">
              <a:extLst>
                <a:ext uri="{FF2B5EF4-FFF2-40B4-BE49-F238E27FC236}">
                  <a16:creationId xmlns:a16="http://schemas.microsoft.com/office/drawing/2014/main" id="{D74F4835-6BAB-4471-BC43-9193541F9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9856" y="3143449"/>
              <a:ext cx="615945" cy="277791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0%</a:t>
              </a:r>
            </a:p>
          </p:txBody>
        </p:sp>
        <p:sp>
          <p:nvSpPr>
            <p:cNvPr id="30" name="Rectangle 22">
              <a:extLst>
                <a:ext uri="{FF2B5EF4-FFF2-40B4-BE49-F238E27FC236}">
                  <a16:creationId xmlns:a16="http://schemas.microsoft.com/office/drawing/2014/main" id="{920F3B12-E36C-4B03-A02B-25D987619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333" y="3143449"/>
              <a:ext cx="615945" cy="277791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80%</a:t>
              </a:r>
            </a:p>
          </p:txBody>
        </p:sp>
        <p:sp>
          <p:nvSpPr>
            <p:cNvPr id="31" name="Rectangle 19">
              <a:extLst>
                <a:ext uri="{FF2B5EF4-FFF2-40B4-BE49-F238E27FC236}">
                  <a16:creationId xmlns:a16="http://schemas.microsoft.com/office/drawing/2014/main" id="{05D7A7CF-FC1A-4080-A9AB-143BCFD66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261" y="3143449"/>
              <a:ext cx="615945" cy="27779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20%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9AA7D05-7AAB-414A-9A09-83F214F3B6AF}"/>
              </a:ext>
            </a:extLst>
          </p:cNvPr>
          <p:cNvGrpSpPr/>
          <p:nvPr userDrawn="1"/>
        </p:nvGrpSpPr>
        <p:grpSpPr>
          <a:xfrm>
            <a:off x="-4617304" y="1549288"/>
            <a:ext cx="1494303" cy="224029"/>
            <a:chOff x="5716131" y="796253"/>
            <a:chExt cx="995522" cy="224029"/>
          </a:xfrm>
        </p:grpSpPr>
        <p:sp>
          <p:nvSpPr>
            <p:cNvPr id="33" name="Rectangle 19">
              <a:extLst>
                <a:ext uri="{FF2B5EF4-FFF2-40B4-BE49-F238E27FC236}">
                  <a16:creationId xmlns:a16="http://schemas.microsoft.com/office/drawing/2014/main" id="{8A6442E2-CA22-4B4D-827D-B89D4051A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34" name="Rectangle 20">
              <a:extLst>
                <a:ext uri="{FF2B5EF4-FFF2-40B4-BE49-F238E27FC236}">
                  <a16:creationId xmlns:a16="http://schemas.microsoft.com/office/drawing/2014/main" id="{76D3C4FD-FF70-417B-BDD4-C8BCCF022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8BA29F7-AFC1-43F4-841B-1FEC6B6AC6E0}"/>
              </a:ext>
            </a:extLst>
          </p:cNvPr>
          <p:cNvGrpSpPr/>
          <p:nvPr userDrawn="1"/>
        </p:nvGrpSpPr>
        <p:grpSpPr>
          <a:xfrm>
            <a:off x="-4617304" y="2295599"/>
            <a:ext cx="1494303" cy="224029"/>
            <a:chOff x="5716131" y="796253"/>
            <a:chExt cx="995522" cy="224029"/>
          </a:xfrm>
        </p:grpSpPr>
        <p:sp>
          <p:nvSpPr>
            <p:cNvPr id="36" name="Rectangle 19">
              <a:extLst>
                <a:ext uri="{FF2B5EF4-FFF2-40B4-BE49-F238E27FC236}">
                  <a16:creationId xmlns:a16="http://schemas.microsoft.com/office/drawing/2014/main" id="{31E41FCE-05B8-4956-AE70-67CE2A855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37" name="Rectangle 20">
              <a:extLst>
                <a:ext uri="{FF2B5EF4-FFF2-40B4-BE49-F238E27FC236}">
                  <a16:creationId xmlns:a16="http://schemas.microsoft.com/office/drawing/2014/main" id="{524C89A3-E013-4A51-A928-9CF7AB88F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A99FFB4-4D92-4708-B96E-670209C62959}"/>
              </a:ext>
            </a:extLst>
          </p:cNvPr>
          <p:cNvGrpSpPr/>
          <p:nvPr userDrawn="1"/>
        </p:nvGrpSpPr>
        <p:grpSpPr>
          <a:xfrm>
            <a:off x="-4617304" y="3088976"/>
            <a:ext cx="1494303" cy="224029"/>
            <a:chOff x="5716131" y="796253"/>
            <a:chExt cx="995522" cy="224029"/>
          </a:xfrm>
        </p:grpSpPr>
        <p:sp>
          <p:nvSpPr>
            <p:cNvPr id="39" name="Rectangle 19">
              <a:extLst>
                <a:ext uri="{FF2B5EF4-FFF2-40B4-BE49-F238E27FC236}">
                  <a16:creationId xmlns:a16="http://schemas.microsoft.com/office/drawing/2014/main" id="{6854E305-8A3C-47AF-BD5A-E1174F749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40" name="Rectangle 20">
              <a:extLst>
                <a:ext uri="{FF2B5EF4-FFF2-40B4-BE49-F238E27FC236}">
                  <a16:creationId xmlns:a16="http://schemas.microsoft.com/office/drawing/2014/main" id="{E33DF08E-919F-4761-BFBD-3DA968EA2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C6D9FDC-4BE0-4303-BBCA-5468889F1560}"/>
              </a:ext>
            </a:extLst>
          </p:cNvPr>
          <p:cNvGrpSpPr/>
          <p:nvPr userDrawn="1"/>
        </p:nvGrpSpPr>
        <p:grpSpPr>
          <a:xfrm>
            <a:off x="-4617304" y="3875629"/>
            <a:ext cx="1494303" cy="224029"/>
            <a:chOff x="5716131" y="796253"/>
            <a:chExt cx="995522" cy="224029"/>
          </a:xfrm>
        </p:grpSpPr>
        <p:sp>
          <p:nvSpPr>
            <p:cNvPr id="42" name="Rectangle 19">
              <a:extLst>
                <a:ext uri="{FF2B5EF4-FFF2-40B4-BE49-F238E27FC236}">
                  <a16:creationId xmlns:a16="http://schemas.microsoft.com/office/drawing/2014/main" id="{D84DD950-A0DE-4B9B-905C-30EEFC5F1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43" name="Rectangle 20">
              <a:extLst>
                <a:ext uri="{FF2B5EF4-FFF2-40B4-BE49-F238E27FC236}">
                  <a16:creationId xmlns:a16="http://schemas.microsoft.com/office/drawing/2014/main" id="{79FD8901-F446-4465-A292-E4924795E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7C4C0B7-A265-4076-B205-3076D307CE1B}"/>
              </a:ext>
            </a:extLst>
          </p:cNvPr>
          <p:cNvGrpSpPr/>
          <p:nvPr userDrawn="1"/>
        </p:nvGrpSpPr>
        <p:grpSpPr>
          <a:xfrm>
            <a:off x="-4617304" y="4695900"/>
            <a:ext cx="1494303" cy="224029"/>
            <a:chOff x="5716131" y="796253"/>
            <a:chExt cx="995522" cy="224029"/>
          </a:xfrm>
        </p:grpSpPr>
        <p:sp>
          <p:nvSpPr>
            <p:cNvPr id="45" name="Rectangle 19">
              <a:extLst>
                <a:ext uri="{FF2B5EF4-FFF2-40B4-BE49-F238E27FC236}">
                  <a16:creationId xmlns:a16="http://schemas.microsoft.com/office/drawing/2014/main" id="{2EDEE882-6BD9-4CD7-9922-668130F6E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46" name="Rectangle 20">
              <a:extLst>
                <a:ext uri="{FF2B5EF4-FFF2-40B4-BE49-F238E27FC236}">
                  <a16:creationId xmlns:a16="http://schemas.microsoft.com/office/drawing/2014/main" id="{22C68B93-4D71-464B-93DA-43307E4CB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28BD855-6D99-4166-8516-464BC819D346}"/>
              </a:ext>
            </a:extLst>
          </p:cNvPr>
          <p:cNvGrpSpPr/>
          <p:nvPr userDrawn="1"/>
        </p:nvGrpSpPr>
        <p:grpSpPr>
          <a:xfrm>
            <a:off x="-4617304" y="5482553"/>
            <a:ext cx="1494303" cy="224029"/>
            <a:chOff x="5716131" y="796253"/>
            <a:chExt cx="995522" cy="224029"/>
          </a:xfrm>
        </p:grpSpPr>
        <p:sp>
          <p:nvSpPr>
            <p:cNvPr id="48" name="Rectangle 19">
              <a:extLst>
                <a:ext uri="{FF2B5EF4-FFF2-40B4-BE49-F238E27FC236}">
                  <a16:creationId xmlns:a16="http://schemas.microsoft.com/office/drawing/2014/main" id="{CA0952B8-DC3E-4927-954E-1EEE29889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49" name="Rectangle 20">
              <a:extLst>
                <a:ext uri="{FF2B5EF4-FFF2-40B4-BE49-F238E27FC236}">
                  <a16:creationId xmlns:a16="http://schemas.microsoft.com/office/drawing/2014/main" id="{7B2E53C0-C032-4F73-B419-8F70627EA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pic>
        <p:nvPicPr>
          <p:cNvPr id="50" name="Graphic 49">
            <a:extLst>
              <a:ext uri="{FF2B5EF4-FFF2-40B4-BE49-F238E27FC236}">
                <a16:creationId xmlns:a16="http://schemas.microsoft.com/office/drawing/2014/main" id="{EBB56050-7153-4983-9728-87F4EB817B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-2164590" y="5400000"/>
            <a:ext cx="1828800" cy="66040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E2D6867F-3782-4F55-900B-A4D3A81B407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-2164590" y="4661279"/>
            <a:ext cx="1828800" cy="66040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3359C1AD-0812-4056-98D0-9EF47ED1FA08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-2164590" y="3600000"/>
            <a:ext cx="635000" cy="660400"/>
          </a:xfrm>
          <a:prstGeom prst="rect">
            <a:avLst/>
          </a:prstGeom>
        </p:spPr>
      </p:pic>
      <p:pic>
        <p:nvPicPr>
          <p:cNvPr id="53" name="Graphic 52">
            <a:extLst>
              <a:ext uri="{FF2B5EF4-FFF2-40B4-BE49-F238E27FC236}">
                <a16:creationId xmlns:a16="http://schemas.microsoft.com/office/drawing/2014/main" id="{9AC51BD1-9524-4AE6-ACD4-8DB84F11825F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-2874969" y="3600000"/>
            <a:ext cx="635000" cy="660400"/>
          </a:xfrm>
          <a:prstGeom prst="rect">
            <a:avLst/>
          </a:prstGeom>
        </p:spPr>
      </p:pic>
      <p:pic>
        <p:nvPicPr>
          <p:cNvPr id="54" name="Picture 53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B7BBF0E3-DCCE-4454-A80E-71EF4D4382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solidFill>
            <a:schemeClr val="accent2"/>
          </a:solidFill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2D9115C1-B393-4843-9B97-7A5961FACDF2}"/>
              </a:ext>
            </a:extLst>
          </p:cNvPr>
          <p:cNvGrpSpPr/>
          <p:nvPr userDrawn="1"/>
        </p:nvGrpSpPr>
        <p:grpSpPr>
          <a:xfrm>
            <a:off x="-4617840" y="6220934"/>
            <a:ext cx="1494303" cy="224029"/>
            <a:chOff x="5716131" y="796253"/>
            <a:chExt cx="995522" cy="224029"/>
          </a:xfrm>
        </p:grpSpPr>
        <p:sp>
          <p:nvSpPr>
            <p:cNvPr id="56" name="Rectangle 19">
              <a:extLst>
                <a:ext uri="{FF2B5EF4-FFF2-40B4-BE49-F238E27FC236}">
                  <a16:creationId xmlns:a16="http://schemas.microsoft.com/office/drawing/2014/main" id="{1D40E0E6-E473-4762-97A7-5CB56A9F8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6131" y="796253"/>
              <a:ext cx="496740" cy="224029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25%</a:t>
              </a:r>
            </a:p>
          </p:txBody>
        </p:sp>
        <p:sp>
          <p:nvSpPr>
            <p:cNvPr id="57" name="Rectangle 20">
              <a:extLst>
                <a:ext uri="{FF2B5EF4-FFF2-40B4-BE49-F238E27FC236}">
                  <a16:creationId xmlns:a16="http://schemas.microsoft.com/office/drawing/2014/main" id="{B8543C19-83AC-424B-AB81-B2F2F6017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4913" y="796253"/>
              <a:ext cx="496740" cy="22402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200" b="1" spc="-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75</a:t>
              </a:r>
              <a:r>
                <a:rPr lang="en-US" sz="1200" b="1" spc="-100" baseline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sp>
        <p:nvSpPr>
          <p:cNvPr id="2" name="MSIPCMContentMarking" descr="{&quot;HashCode&quot;:1160205562,&quot;Placement&quot;:&quot;Footer&quot;,&quot;Top&quot;:522.0343,&quot;Left&quot;:0.0,&quot;SlideWidth&quot;:960,&quot;SlideHeight&quot;:540}">
            <a:extLst>
              <a:ext uri="{FF2B5EF4-FFF2-40B4-BE49-F238E27FC236}">
                <a16:creationId xmlns:a16="http://schemas.microsoft.com/office/drawing/2014/main" id="{22232AFA-1460-4BEB-9EFE-C039C40DD02A}"/>
              </a:ext>
            </a:extLst>
          </p:cNvPr>
          <p:cNvSpPr txBox="1"/>
          <p:nvPr userDrawn="1"/>
        </p:nvSpPr>
        <p:spPr>
          <a:xfrm>
            <a:off x="0" y="6629836"/>
            <a:ext cx="963011" cy="2281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800">
                <a:solidFill>
                  <a:srgbClr val="000000"/>
                </a:solidFill>
                <a:latin typeface="Calibri" panose="020F0502020204030204" pitchFamily="34" charset="0"/>
              </a:rPr>
              <a:t>[AIA – INTERNAL]</a:t>
            </a:r>
          </a:p>
        </p:txBody>
      </p:sp>
    </p:spTree>
    <p:extLst>
      <p:ext uri="{BB962C8B-B14F-4D97-AF65-F5344CB8AC3E}">
        <p14:creationId xmlns:p14="http://schemas.microsoft.com/office/powerpoint/2010/main" val="123606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BED74F-2DB2-4294-984A-39BD018EB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35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BD8940-8688-4FD1-BD5D-889BE2E9B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13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8">
            <a:extLst>
              <a:ext uri="{FF2B5EF4-FFF2-40B4-BE49-F238E27FC236}">
                <a16:creationId xmlns:a16="http://schemas.microsoft.com/office/drawing/2014/main" id="{DFC715DB-5E63-48C9-95B7-F8D891910A37}"/>
              </a:ext>
            </a:extLst>
          </p:cNvPr>
          <p:cNvSpPr/>
          <p:nvPr/>
        </p:nvSpPr>
        <p:spPr>
          <a:xfrm>
            <a:off x="170179" y="1339376"/>
            <a:ext cx="3886200" cy="4014904"/>
          </a:xfrm>
          <a:custGeom>
            <a:avLst/>
            <a:gdLst>
              <a:gd name="connsiteX0" fmla="*/ 0 w 4855912"/>
              <a:gd name="connsiteY0" fmla="*/ 9143998 h 9144000"/>
              <a:gd name="connsiteX1" fmla="*/ 4855912 w 4855912"/>
              <a:gd name="connsiteY1" fmla="*/ 9143998 h 9144000"/>
              <a:gd name="connsiteX2" fmla="*/ 4855912 w 4855912"/>
              <a:gd name="connsiteY2" fmla="*/ 9144000 h 9144000"/>
              <a:gd name="connsiteX3" fmla="*/ 0 w 4855912"/>
              <a:gd name="connsiteY3" fmla="*/ 9144000 h 9144000"/>
              <a:gd name="connsiteX4" fmla="*/ 0 w 4855912"/>
              <a:gd name="connsiteY4" fmla="*/ 0 h 9144000"/>
              <a:gd name="connsiteX5" fmla="*/ 4855912 w 4855912"/>
              <a:gd name="connsiteY5" fmla="*/ 0 h 9144000"/>
              <a:gd name="connsiteX6" fmla="*/ 4855912 w 4855912"/>
              <a:gd name="connsiteY6" fmla="*/ 4215866 h 9144000"/>
              <a:gd name="connsiteX7" fmla="*/ 2427956 w 4855912"/>
              <a:gd name="connsiteY7" fmla="*/ 2983833 h 9144000"/>
              <a:gd name="connsiteX8" fmla="*/ 0 w 4855912"/>
              <a:gd name="connsiteY8" fmla="*/ 4215866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55912" h="9144000">
                <a:moveTo>
                  <a:pt x="0" y="9143998"/>
                </a:moveTo>
                <a:lnTo>
                  <a:pt x="4855912" y="9143998"/>
                </a:lnTo>
                <a:lnTo>
                  <a:pt x="4855912" y="9144000"/>
                </a:lnTo>
                <a:lnTo>
                  <a:pt x="0" y="9144000"/>
                </a:lnTo>
                <a:close/>
                <a:moveTo>
                  <a:pt x="0" y="0"/>
                </a:moveTo>
                <a:lnTo>
                  <a:pt x="4855912" y="0"/>
                </a:lnTo>
                <a:lnTo>
                  <a:pt x="4855912" y="4215866"/>
                </a:lnTo>
                <a:lnTo>
                  <a:pt x="2427956" y="2983833"/>
                </a:lnTo>
                <a:lnTo>
                  <a:pt x="0" y="4215866"/>
                </a:lnTo>
                <a:close/>
              </a:path>
            </a:pathLst>
          </a:custGeom>
          <a:solidFill>
            <a:srgbClr val="4C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2500BCCE-67D4-4344-B1E3-957921F2E69D}"/>
              </a:ext>
            </a:extLst>
          </p:cNvPr>
          <p:cNvSpPr/>
          <p:nvPr/>
        </p:nvSpPr>
        <p:spPr>
          <a:xfrm>
            <a:off x="4157520" y="1339376"/>
            <a:ext cx="3886200" cy="4014904"/>
          </a:xfrm>
          <a:custGeom>
            <a:avLst/>
            <a:gdLst>
              <a:gd name="connsiteX0" fmla="*/ 0 w 4855912"/>
              <a:gd name="connsiteY0" fmla="*/ 9143998 h 9144000"/>
              <a:gd name="connsiteX1" fmla="*/ 4855912 w 4855912"/>
              <a:gd name="connsiteY1" fmla="*/ 9143998 h 9144000"/>
              <a:gd name="connsiteX2" fmla="*/ 4855912 w 4855912"/>
              <a:gd name="connsiteY2" fmla="*/ 9144000 h 9144000"/>
              <a:gd name="connsiteX3" fmla="*/ 0 w 4855912"/>
              <a:gd name="connsiteY3" fmla="*/ 9144000 h 9144000"/>
              <a:gd name="connsiteX4" fmla="*/ 0 w 4855912"/>
              <a:gd name="connsiteY4" fmla="*/ 0 h 9144000"/>
              <a:gd name="connsiteX5" fmla="*/ 4855912 w 4855912"/>
              <a:gd name="connsiteY5" fmla="*/ 0 h 9144000"/>
              <a:gd name="connsiteX6" fmla="*/ 4855912 w 4855912"/>
              <a:gd name="connsiteY6" fmla="*/ 4215866 h 9144000"/>
              <a:gd name="connsiteX7" fmla="*/ 2427956 w 4855912"/>
              <a:gd name="connsiteY7" fmla="*/ 2983833 h 9144000"/>
              <a:gd name="connsiteX8" fmla="*/ 0 w 4855912"/>
              <a:gd name="connsiteY8" fmla="*/ 4215866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55912" h="9144000">
                <a:moveTo>
                  <a:pt x="0" y="9143998"/>
                </a:moveTo>
                <a:lnTo>
                  <a:pt x="4855912" y="9143998"/>
                </a:lnTo>
                <a:lnTo>
                  <a:pt x="4855912" y="9144000"/>
                </a:lnTo>
                <a:lnTo>
                  <a:pt x="0" y="9144000"/>
                </a:lnTo>
                <a:close/>
                <a:moveTo>
                  <a:pt x="0" y="0"/>
                </a:moveTo>
                <a:lnTo>
                  <a:pt x="4855912" y="0"/>
                </a:lnTo>
                <a:lnTo>
                  <a:pt x="4855912" y="4215866"/>
                </a:lnTo>
                <a:lnTo>
                  <a:pt x="2427956" y="2983833"/>
                </a:lnTo>
                <a:lnTo>
                  <a:pt x="0" y="4215866"/>
                </a:lnTo>
                <a:close/>
              </a:path>
            </a:pathLst>
          </a:custGeom>
          <a:solidFill>
            <a:srgbClr val="BA0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084A2E61-4A89-42F2-9CC2-115D1B1D6E33}"/>
              </a:ext>
            </a:extLst>
          </p:cNvPr>
          <p:cNvSpPr/>
          <p:nvPr/>
        </p:nvSpPr>
        <p:spPr>
          <a:xfrm>
            <a:off x="8144860" y="1339376"/>
            <a:ext cx="3886200" cy="4014904"/>
          </a:xfrm>
          <a:custGeom>
            <a:avLst/>
            <a:gdLst>
              <a:gd name="connsiteX0" fmla="*/ 0 w 4855912"/>
              <a:gd name="connsiteY0" fmla="*/ 9143998 h 9144000"/>
              <a:gd name="connsiteX1" fmla="*/ 4855912 w 4855912"/>
              <a:gd name="connsiteY1" fmla="*/ 9143998 h 9144000"/>
              <a:gd name="connsiteX2" fmla="*/ 4855912 w 4855912"/>
              <a:gd name="connsiteY2" fmla="*/ 9144000 h 9144000"/>
              <a:gd name="connsiteX3" fmla="*/ 0 w 4855912"/>
              <a:gd name="connsiteY3" fmla="*/ 9144000 h 9144000"/>
              <a:gd name="connsiteX4" fmla="*/ 0 w 4855912"/>
              <a:gd name="connsiteY4" fmla="*/ 0 h 9144000"/>
              <a:gd name="connsiteX5" fmla="*/ 4855912 w 4855912"/>
              <a:gd name="connsiteY5" fmla="*/ 0 h 9144000"/>
              <a:gd name="connsiteX6" fmla="*/ 4855912 w 4855912"/>
              <a:gd name="connsiteY6" fmla="*/ 4215866 h 9144000"/>
              <a:gd name="connsiteX7" fmla="*/ 2427956 w 4855912"/>
              <a:gd name="connsiteY7" fmla="*/ 2983833 h 9144000"/>
              <a:gd name="connsiteX8" fmla="*/ 0 w 4855912"/>
              <a:gd name="connsiteY8" fmla="*/ 4215866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55912" h="9144000">
                <a:moveTo>
                  <a:pt x="0" y="9143998"/>
                </a:moveTo>
                <a:lnTo>
                  <a:pt x="4855912" y="9143998"/>
                </a:lnTo>
                <a:lnTo>
                  <a:pt x="4855912" y="9144000"/>
                </a:lnTo>
                <a:lnTo>
                  <a:pt x="0" y="9144000"/>
                </a:lnTo>
                <a:close/>
                <a:moveTo>
                  <a:pt x="0" y="0"/>
                </a:moveTo>
                <a:lnTo>
                  <a:pt x="4855912" y="0"/>
                </a:lnTo>
                <a:lnTo>
                  <a:pt x="4855912" y="4215866"/>
                </a:lnTo>
                <a:lnTo>
                  <a:pt x="2427956" y="2983833"/>
                </a:lnTo>
                <a:lnTo>
                  <a:pt x="0" y="4215866"/>
                </a:lnTo>
                <a:close/>
              </a:path>
            </a:pathLst>
          </a:custGeom>
          <a:solidFill>
            <a:srgbClr val="1F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0DDABC-2EE9-49B5-AE4C-6A913133E5AA}"/>
              </a:ext>
            </a:extLst>
          </p:cNvPr>
          <p:cNvSpPr txBox="1"/>
          <p:nvPr/>
        </p:nvSpPr>
        <p:spPr>
          <a:xfrm>
            <a:off x="170178" y="1487121"/>
            <a:ext cx="3857511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400" dirty="0">
                <a:solidFill>
                  <a:schemeClr val="bg1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PAY LICENSE &amp; CIBI FEES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90A1EF1-F8F7-4301-8859-DD61DB6DE1AB}"/>
              </a:ext>
            </a:extLst>
          </p:cNvPr>
          <p:cNvSpPr txBox="1"/>
          <p:nvPr/>
        </p:nvSpPr>
        <p:spPr>
          <a:xfrm>
            <a:off x="4143173" y="1487121"/>
            <a:ext cx="3900547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400" dirty="0">
                <a:solidFill>
                  <a:schemeClr val="bg1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SUBMIT COMPLETE LICENSING DOCUMENTS FOR </a:t>
            </a:r>
            <a:r>
              <a:rPr lang="en-US" sz="2400" dirty="0" err="1">
                <a:solidFill>
                  <a:schemeClr val="bg1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iRECRUIT</a:t>
            </a:r>
            <a:r>
              <a:rPr lang="en-US" sz="2400" dirty="0">
                <a:solidFill>
                  <a:schemeClr val="bg1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 UPLOAD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F7A197-FA39-4C31-9231-9A9428A4726A}"/>
              </a:ext>
            </a:extLst>
          </p:cNvPr>
          <p:cNvSpPr txBox="1"/>
          <p:nvPr/>
        </p:nvSpPr>
        <p:spPr>
          <a:xfrm>
            <a:off x="8159203" y="1487121"/>
            <a:ext cx="3857513" cy="654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sz="2400" dirty="0">
                <a:solidFill>
                  <a:schemeClr val="bg1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RECEIVE EMAIL CONFIRMATION</a:t>
            </a:r>
          </a:p>
          <a:p>
            <a:pPr algn="ctr">
              <a:lnSpc>
                <a:spcPct val="75000"/>
              </a:lnSpc>
            </a:pPr>
            <a:r>
              <a:rPr lang="en-US" sz="2400" dirty="0">
                <a:solidFill>
                  <a:schemeClr val="bg1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ON PA CODE ISSUANCE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80BD84A-90BA-40DC-8F1A-FCBFD5DF3E46}"/>
              </a:ext>
            </a:extLst>
          </p:cNvPr>
          <p:cNvSpPr/>
          <p:nvPr/>
        </p:nvSpPr>
        <p:spPr>
          <a:xfrm>
            <a:off x="4271820" y="3342786"/>
            <a:ext cx="3657600" cy="3265830"/>
          </a:xfrm>
          <a:prstGeom prst="roundRect">
            <a:avLst>
              <a:gd name="adj" fmla="val 4736"/>
            </a:avLst>
          </a:prstGeom>
          <a:solidFill>
            <a:srgbClr val="EEC0D7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871490A-4512-4326-B2EF-0AC932DAA9E4}"/>
              </a:ext>
            </a:extLst>
          </p:cNvPr>
          <p:cNvSpPr/>
          <p:nvPr/>
        </p:nvSpPr>
        <p:spPr>
          <a:xfrm>
            <a:off x="8259159" y="3342787"/>
            <a:ext cx="3657600" cy="986146"/>
          </a:xfrm>
          <a:prstGeom prst="roundRect">
            <a:avLst>
              <a:gd name="adj" fmla="val 5254"/>
            </a:avLst>
          </a:prstGeom>
          <a:solidFill>
            <a:srgbClr val="C7DDE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9F7C19C-C717-4CA4-A7F5-BF88BA0E8239}"/>
              </a:ext>
            </a:extLst>
          </p:cNvPr>
          <p:cNvSpPr/>
          <p:nvPr/>
        </p:nvSpPr>
        <p:spPr>
          <a:xfrm>
            <a:off x="270133" y="3342786"/>
            <a:ext cx="3657600" cy="3515214"/>
          </a:xfrm>
          <a:prstGeom prst="roundRect">
            <a:avLst>
              <a:gd name="adj" fmla="val 3771"/>
            </a:avLst>
          </a:prstGeom>
          <a:solidFill>
            <a:srgbClr val="D2D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340A6ED-E2CB-42B7-B7E3-600857DB649E}"/>
              </a:ext>
            </a:extLst>
          </p:cNvPr>
          <p:cNvGrpSpPr/>
          <p:nvPr/>
        </p:nvGrpSpPr>
        <p:grpSpPr>
          <a:xfrm>
            <a:off x="1482931" y="2102225"/>
            <a:ext cx="1184454" cy="1185951"/>
            <a:chOff x="1397972" y="2357505"/>
            <a:chExt cx="1412664" cy="1414450"/>
          </a:xfrm>
        </p:grpSpPr>
        <p:sp>
          <p:nvSpPr>
            <p:cNvPr id="50" name="Flowchart: Connector 49">
              <a:extLst>
                <a:ext uri="{FF2B5EF4-FFF2-40B4-BE49-F238E27FC236}">
                  <a16:creationId xmlns:a16="http://schemas.microsoft.com/office/drawing/2014/main" id="{60F2F9E7-7D98-499F-A87D-6C3CEEDCB08C}"/>
                </a:ext>
              </a:extLst>
            </p:cNvPr>
            <p:cNvSpPr/>
            <p:nvPr/>
          </p:nvSpPr>
          <p:spPr>
            <a:xfrm>
              <a:off x="1473199" y="2391237"/>
              <a:ext cx="1280160" cy="1280160"/>
            </a:xfrm>
            <a:prstGeom prst="flowChartConnector">
              <a:avLst/>
            </a:prstGeom>
            <a:solidFill>
              <a:schemeClr val="bg1"/>
            </a:solidFill>
            <a:ln w="38100">
              <a:solidFill>
                <a:srgbClr val="4C47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6CF7A70-8070-492F-84AA-29DA7B5771EC}"/>
                </a:ext>
              </a:extLst>
            </p:cNvPr>
            <p:cNvSpPr/>
            <p:nvPr/>
          </p:nvSpPr>
          <p:spPr>
            <a:xfrm>
              <a:off x="1397972" y="2357505"/>
              <a:ext cx="1401921" cy="1401921"/>
            </a:xfrm>
            <a:prstGeom prst="ellipse">
              <a:avLst/>
            </a:prstGeom>
            <a:solidFill>
              <a:srgbClr val="D2D1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1A025F70-85F5-4699-90BB-FD0A3A1B854E}"/>
                </a:ext>
              </a:extLst>
            </p:cNvPr>
            <p:cNvSpPr/>
            <p:nvPr/>
          </p:nvSpPr>
          <p:spPr>
            <a:xfrm>
              <a:off x="1408715" y="2370034"/>
              <a:ext cx="1401921" cy="1401921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72181AA-02F1-4364-92A2-2B99ECF330BE}"/>
              </a:ext>
            </a:extLst>
          </p:cNvPr>
          <p:cNvGrpSpPr/>
          <p:nvPr/>
        </p:nvGrpSpPr>
        <p:grpSpPr>
          <a:xfrm>
            <a:off x="5538568" y="2107477"/>
            <a:ext cx="1175446" cy="1175446"/>
            <a:chOff x="5392485" y="2160929"/>
            <a:chExt cx="1401921" cy="1401921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C6F34FB5-C8C5-4BA1-9B06-065223D1792E}"/>
                </a:ext>
              </a:extLst>
            </p:cNvPr>
            <p:cNvSpPr/>
            <p:nvPr/>
          </p:nvSpPr>
          <p:spPr>
            <a:xfrm>
              <a:off x="5392485" y="2160929"/>
              <a:ext cx="1401921" cy="1401921"/>
            </a:xfrm>
            <a:prstGeom prst="ellipse">
              <a:avLst/>
            </a:prstGeom>
            <a:solidFill>
              <a:srgbClr val="EEC0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9BD27BDE-A052-47E4-AB78-C9F13F16A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124" y="2399645"/>
              <a:ext cx="924487" cy="924487"/>
            </a:xfrm>
            <a:prstGeom prst="rect">
              <a:avLst/>
            </a:prstGeom>
          </p:spPr>
        </p:pic>
      </p:grpSp>
      <p:pic>
        <p:nvPicPr>
          <p:cNvPr id="57" name="Picture 56" descr="Icon&#10;&#10;Description automatically generated">
            <a:extLst>
              <a:ext uri="{FF2B5EF4-FFF2-40B4-BE49-F238E27FC236}">
                <a16:creationId xmlns:a16="http://schemas.microsoft.com/office/drawing/2014/main" id="{53B43203-FCEE-477D-A051-31DCE6CB6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733" y="2107477"/>
            <a:ext cx="1175446" cy="1175446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CE9313A-5E2D-496C-BAAF-638B968EB5DA}"/>
              </a:ext>
            </a:extLst>
          </p:cNvPr>
          <p:cNvSpPr txBox="1"/>
          <p:nvPr/>
        </p:nvSpPr>
        <p:spPr>
          <a:xfrm>
            <a:off x="469128" y="3336030"/>
            <a:ext cx="34586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2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Pay the applicable fees –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Single License &amp; CIBI Fee – 1,945.00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Additional License Fee – 1,545.00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0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2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Choose Payment Options through Bank of the Philippine Islands (BPI):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Over-the-Counter (OTC)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Online Bills Payment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0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2" name="Table 2">
            <a:extLst>
              <a:ext uri="{FF2B5EF4-FFF2-40B4-BE49-F238E27FC236}">
                <a16:creationId xmlns:a16="http://schemas.microsoft.com/office/drawing/2014/main" id="{93E8879A-AA70-463E-B4AC-01975C0E39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445272"/>
              </p:ext>
            </p:extLst>
          </p:nvPr>
        </p:nvGraphicFramePr>
        <p:xfrm>
          <a:off x="369511" y="4682502"/>
          <a:ext cx="3420000" cy="1013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225980484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837158227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Savings Account No.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0993-0087--02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004829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Account Name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PHILAG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91008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Reference No.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Wingdings" panose="05000000000000000000" pitchFamily="2" charset="2"/>
                        <a:buChar char="§"/>
                      </a:pP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For NEW Recruits – </a:t>
                      </a:r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006042071F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§"/>
                      </a:pP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For EXISTING Agents – </a:t>
                      </a:r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Agent Code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7653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Others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Write the Recruit’s Name in the Policy / </a:t>
                      </a:r>
                      <a:r>
                        <a:rPr lang="en-PH" sz="850" b="0" dirty="0" err="1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Planholder's</a:t>
                      </a: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 Name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792577"/>
                  </a:ext>
                </a:extLst>
              </a:tr>
            </a:tbl>
          </a:graphicData>
        </a:graphic>
      </p:graphicFrame>
      <p:graphicFrame>
        <p:nvGraphicFramePr>
          <p:cNvPr id="63" name="Table 2">
            <a:extLst>
              <a:ext uri="{FF2B5EF4-FFF2-40B4-BE49-F238E27FC236}">
                <a16:creationId xmlns:a16="http://schemas.microsoft.com/office/drawing/2014/main" id="{812303B1-7A94-48F5-9B9F-EA0ADB4BA0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5401"/>
              </p:ext>
            </p:extLst>
          </p:nvPr>
        </p:nvGraphicFramePr>
        <p:xfrm>
          <a:off x="369511" y="5988590"/>
          <a:ext cx="3420000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225980484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3837158227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Biller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PHILAM LIFE AGENTS | PHILAG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00482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Reference No.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Wingdings" panose="05000000000000000000" pitchFamily="2" charset="2"/>
                        <a:buChar char="§"/>
                      </a:pP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For NEW Recruits – </a:t>
                      </a:r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006042071F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§"/>
                      </a:pP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For EXISTING Agents – </a:t>
                      </a:r>
                      <a:r>
                        <a:rPr lang="en-PH" sz="850" b="1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Agent Code + 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76530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ctr"/>
                      <a:r>
                        <a:rPr lang="en-PH" sz="850" b="0" dirty="0">
                          <a:solidFill>
                            <a:schemeClr val="bg1"/>
                          </a:solidFill>
                          <a:latin typeface="AIA Everest Condensed" panose="00000506000000000000" pitchFamily="50" charset="0"/>
                        </a:rPr>
                        <a:t>Others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3D4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PH" sz="850" b="0" dirty="0">
                          <a:solidFill>
                            <a:srgbClr val="333D47"/>
                          </a:solidFill>
                          <a:latin typeface="AIA Everest Condensed" panose="00000506000000000000" pitchFamily="50" charset="0"/>
                        </a:rPr>
                        <a:t>Enter the Recruit’s Name under Notes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989062"/>
                  </a:ext>
                </a:extLst>
              </a:tr>
            </a:tbl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2EE42F4A-2B16-4503-BC92-F41E3E9C4192}"/>
              </a:ext>
            </a:extLst>
          </p:cNvPr>
          <p:cNvSpPr txBox="1"/>
          <p:nvPr/>
        </p:nvSpPr>
        <p:spPr>
          <a:xfrm>
            <a:off x="4380154" y="3346141"/>
            <a:ext cx="346750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DINOT" panose="020B0504020101020102" pitchFamily="34" charset="0"/>
              </a:rPr>
              <a:t>Recruit to submit the ff: standard document requirements to Agency Leader for iRecruit U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DINOT" panose="020B0504020101020102" pitchFamily="34" charset="0"/>
              </a:rPr>
              <a:t>ploading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DINOT" panose="020B0504020101020102" pitchFamily="34" charset="0"/>
              </a:rPr>
              <a:t> –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Application for Insurance Agent’s License (AIAL) Form with 1x1 ID Photo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License Examination Result / Certification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Proof of Payment for License Fee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Proof of Payment for CIBI Fee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Proof of TIN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Proof of SSS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Agent ID Form with 1X1 ID Photo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Map of Residence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Valid Government-Issued ID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Machine-Validated Deposit Slip / Bank Statement / Passbook with Account Name &amp; Number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Candidate Declaration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PH" sz="1200" b="1" i="0" u="none" strike="noStrike" kern="1200" cap="none" spc="0" normalizeH="0" baseline="0" noProof="0" dirty="0">
              <a:ln>
                <a:noFill/>
              </a:ln>
              <a:solidFill>
                <a:srgbClr val="333D47"/>
              </a:solidFill>
              <a:effectLst/>
              <a:uLnTx/>
              <a:uFillTx/>
              <a:latin typeface="AIA Everest Condensed" panose="00000506000000000000" pitchFamily="50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2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For more details, please reach out to Licensing.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C7F2FD1-05A0-4813-B016-F86FD5E19A61}"/>
              </a:ext>
            </a:extLst>
          </p:cNvPr>
          <p:cNvSpPr txBox="1"/>
          <p:nvPr/>
        </p:nvSpPr>
        <p:spPr>
          <a:xfrm>
            <a:off x="8375267" y="3429000"/>
            <a:ext cx="34586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500" b="1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Provisional Authority (PA) Code will be issued to Recruit by Licensing within 7 – 10 working days upon submission of complete documents</a:t>
            </a:r>
            <a:r>
              <a:rPr kumimoji="0" lang="en-PH" sz="1500" b="0" i="0" u="none" strike="noStrike" kern="1200" cap="none" spc="0" normalizeH="0" baseline="0" noProof="0" dirty="0">
                <a:ln>
                  <a:noFill/>
                </a:ln>
                <a:solidFill>
                  <a:srgbClr val="333D47"/>
                </a:solidFill>
                <a:effectLst/>
                <a:uLnTx/>
                <a:uFillTx/>
                <a:latin typeface="AIA Everest Condensed" panose="00000506000000000000" pitchFamily="50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2E274E-7680-44F7-BF7A-7B95ADAF39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360" b="32063"/>
          <a:stretch/>
        </p:blipFill>
        <p:spPr>
          <a:xfrm>
            <a:off x="1051123" y="137735"/>
            <a:ext cx="10089754" cy="9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974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773BC0B-56E4-4344-9FBD-44129B0AAA83}"/>
              </a:ext>
            </a:extLst>
          </p:cNvPr>
          <p:cNvSpPr/>
          <p:nvPr/>
        </p:nvSpPr>
        <p:spPr>
          <a:xfrm>
            <a:off x="327642" y="2349721"/>
            <a:ext cx="3600000" cy="900000"/>
          </a:xfrm>
          <a:prstGeom prst="rect">
            <a:avLst/>
          </a:prstGeom>
          <a:solidFill>
            <a:srgbClr val="BA0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4800" dirty="0">
                <a:latin typeface="AIA Everest Condensed Medium" panose="00000606000000000000" pitchFamily="50" charset="0"/>
              </a:rPr>
              <a:t>ACE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96E58F4-25F4-4AB2-9AF8-5879FDE5CA0C}"/>
              </a:ext>
            </a:extLst>
          </p:cNvPr>
          <p:cNvSpPr/>
          <p:nvPr/>
        </p:nvSpPr>
        <p:spPr>
          <a:xfrm>
            <a:off x="4284596" y="2349721"/>
            <a:ext cx="3600000" cy="900000"/>
          </a:xfrm>
          <a:prstGeom prst="rect">
            <a:avLst/>
          </a:prstGeom>
          <a:solidFill>
            <a:srgbClr val="4C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dirty="0">
                <a:latin typeface="AIA Everest Condensed Medium" panose="00000606000000000000" pitchFamily="50" charset="0"/>
              </a:rPr>
              <a:t>JFW / </a:t>
            </a:r>
          </a:p>
          <a:p>
            <a:pPr algn="ctr"/>
            <a:r>
              <a:rPr lang="en-PH" sz="2400" dirty="0">
                <a:latin typeface="AIA Everest Condensed Medium" panose="00000606000000000000" pitchFamily="50" charset="0"/>
              </a:rPr>
              <a:t>SALES &amp; RECRUITMENT MEETING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FF04E32-64BF-40F0-8E2C-6C0EC0424FEC}"/>
              </a:ext>
            </a:extLst>
          </p:cNvPr>
          <p:cNvSpPr/>
          <p:nvPr/>
        </p:nvSpPr>
        <p:spPr>
          <a:xfrm>
            <a:off x="8247642" y="2349721"/>
            <a:ext cx="3572883" cy="900000"/>
          </a:xfrm>
          <a:prstGeom prst="rect">
            <a:avLst/>
          </a:prstGeom>
          <a:solidFill>
            <a:srgbClr val="1F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4800" dirty="0">
                <a:latin typeface="AIA Everest Condensed Medium" panose="00000606000000000000" pitchFamily="50" charset="0"/>
              </a:rPr>
              <a:t>BR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C38162-A928-42F8-BCA1-A4E24A80BA82}"/>
              </a:ext>
            </a:extLst>
          </p:cNvPr>
          <p:cNvSpPr/>
          <p:nvPr/>
        </p:nvSpPr>
        <p:spPr>
          <a:xfrm>
            <a:off x="356955" y="3671264"/>
            <a:ext cx="11463570" cy="900000"/>
          </a:xfrm>
          <a:prstGeom prst="rect">
            <a:avLst/>
          </a:prstGeom>
          <a:solidFill>
            <a:srgbClr val="FF7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4800" dirty="0">
                <a:latin typeface="AIA Everest Condensed Medium" panose="00000606000000000000" pitchFamily="50" charset="0"/>
              </a:rPr>
              <a:t>COMPANY / AGENCY / UNIT LEARNING SESSIONS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F7EBA85-BE29-42DD-A146-72BB86BC8A58}"/>
              </a:ext>
            </a:extLst>
          </p:cNvPr>
          <p:cNvCxnSpPr>
            <a:cxnSpLocks/>
            <a:stCxn id="3" idx="3"/>
            <a:endCxn id="4" idx="1"/>
          </p:cNvCxnSpPr>
          <p:nvPr/>
        </p:nvCxnSpPr>
        <p:spPr>
          <a:xfrm>
            <a:off x="3927642" y="2799721"/>
            <a:ext cx="356954" cy="0"/>
          </a:xfrm>
          <a:prstGeom prst="straightConnector1">
            <a:avLst/>
          </a:prstGeom>
          <a:ln w="19050">
            <a:solidFill>
              <a:srgbClr val="333D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6EA07F6-8D2F-43AB-AA1C-61F30AC29FA0}"/>
              </a:ext>
            </a:extLst>
          </p:cNvPr>
          <p:cNvCxnSpPr>
            <a:cxnSpLocks/>
            <a:stCxn id="4" idx="3"/>
            <a:endCxn id="5" idx="1"/>
          </p:cNvCxnSpPr>
          <p:nvPr/>
        </p:nvCxnSpPr>
        <p:spPr>
          <a:xfrm>
            <a:off x="7884596" y="2799721"/>
            <a:ext cx="363046" cy="0"/>
          </a:xfrm>
          <a:prstGeom prst="straightConnector1">
            <a:avLst/>
          </a:prstGeom>
          <a:ln w="19050">
            <a:solidFill>
              <a:srgbClr val="333D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50E690FA-B5BB-46BA-8B7C-99ECEF529A5D}"/>
              </a:ext>
            </a:extLst>
          </p:cNvPr>
          <p:cNvCxnSpPr>
            <a:endCxn id="3" idx="1"/>
          </p:cNvCxnSpPr>
          <p:nvPr/>
        </p:nvCxnSpPr>
        <p:spPr>
          <a:xfrm rot="16200000" flipV="1">
            <a:off x="-303023" y="3430387"/>
            <a:ext cx="1290643" cy="29312"/>
          </a:xfrm>
          <a:prstGeom prst="bentConnector4">
            <a:avLst>
              <a:gd name="adj1" fmla="val -2857"/>
              <a:gd name="adj2" fmla="val 879885"/>
            </a:avLst>
          </a:prstGeom>
          <a:ln w="19050">
            <a:solidFill>
              <a:srgbClr val="333D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8AF69CB8-F1F9-4DAC-A06D-DC3D0F339E79}"/>
              </a:ext>
            </a:extLst>
          </p:cNvPr>
          <p:cNvCxnSpPr>
            <a:cxnSpLocks/>
            <a:stCxn id="5" idx="3"/>
            <a:endCxn id="6" idx="3"/>
          </p:cNvCxnSpPr>
          <p:nvPr/>
        </p:nvCxnSpPr>
        <p:spPr>
          <a:xfrm>
            <a:off x="11820525" y="2799721"/>
            <a:ext cx="12700" cy="1321543"/>
          </a:xfrm>
          <a:prstGeom prst="bentConnector3">
            <a:avLst>
              <a:gd name="adj1" fmla="val 1800000"/>
            </a:avLst>
          </a:prstGeom>
          <a:ln w="19050">
            <a:solidFill>
              <a:srgbClr val="333D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386BFE9A-C8C6-4D93-ACF6-6877954755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87" b="24724"/>
          <a:stretch/>
        </p:blipFill>
        <p:spPr>
          <a:xfrm>
            <a:off x="1051123" y="75102"/>
            <a:ext cx="10089754" cy="122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30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lock&#10;&#10;Description automatically generated">
            <a:extLst>
              <a:ext uri="{FF2B5EF4-FFF2-40B4-BE49-F238E27FC236}">
                <a16:creationId xmlns:a16="http://schemas.microsoft.com/office/drawing/2014/main" id="{25187959-5E59-4810-B003-88BA9E953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837" y="2529000"/>
            <a:ext cx="1800000" cy="180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091D92-1634-4CEF-8C18-5FADD2763F92}"/>
              </a:ext>
            </a:extLst>
          </p:cNvPr>
          <p:cNvSpPr txBox="1"/>
          <p:nvPr/>
        </p:nvSpPr>
        <p:spPr>
          <a:xfrm>
            <a:off x="3444027" y="1905506"/>
            <a:ext cx="80554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dirty="0">
                <a:solidFill>
                  <a:srgbClr val="333D47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USE THE </a:t>
            </a:r>
            <a:r>
              <a:rPr lang="en-PH" sz="4800" dirty="0">
                <a:solidFill>
                  <a:srgbClr val="D31145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INCOME CALCULATOR </a:t>
            </a:r>
          </a:p>
          <a:p>
            <a:pPr algn="ctr"/>
            <a:r>
              <a:rPr lang="en-PH" sz="4800" dirty="0">
                <a:solidFill>
                  <a:srgbClr val="333D47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TO DISCUSS GAME PLANS </a:t>
            </a:r>
          </a:p>
          <a:p>
            <a:pPr algn="ctr"/>
            <a:r>
              <a:rPr lang="en-PH" sz="4800" dirty="0">
                <a:solidFill>
                  <a:srgbClr val="333D47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ON HOW TO ACHIEVE </a:t>
            </a:r>
          </a:p>
          <a:p>
            <a:pPr algn="ctr"/>
            <a:r>
              <a:rPr lang="en-PH" sz="4800" dirty="0">
                <a:solidFill>
                  <a:srgbClr val="333D47"/>
                </a:solidFill>
                <a:latin typeface="AIA Everest Condensed Medium" panose="00000606000000000000" pitchFamily="50" charset="0"/>
                <a:cs typeface="Arial" panose="020B0604020202020204" pitchFamily="34" charset="0"/>
              </a:rPr>
              <a:t>DESIRED INCOME GOALS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92150C-488F-4D74-A5CB-A6C2279FEE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070" b="29564"/>
          <a:stretch/>
        </p:blipFill>
        <p:spPr>
          <a:xfrm>
            <a:off x="1051123" y="190919"/>
            <a:ext cx="10089754" cy="10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5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B61550-6172-420A-B85B-F8581FB6A478}"/>
              </a:ext>
            </a:extLst>
          </p:cNvPr>
          <p:cNvSpPr txBox="1"/>
          <p:nvPr/>
        </p:nvSpPr>
        <p:spPr>
          <a:xfrm>
            <a:off x="2321297" y="2500641"/>
            <a:ext cx="7361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00" dirty="0">
                <a:solidFill>
                  <a:srgbClr val="333D47"/>
                </a:solidFill>
                <a:latin typeface="AIA Everest Condensed Medium" panose="00000606000000000000" pitchFamily="2" charset="0"/>
              </a:rPr>
              <a:t>INSERT IMAGES OF CAMPAIGNS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CB1660-21B1-467B-A1AE-B914A8DFB2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860" b="31752"/>
          <a:stretch/>
        </p:blipFill>
        <p:spPr>
          <a:xfrm>
            <a:off x="3832694" y="100483"/>
            <a:ext cx="4157832" cy="107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64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B61550-6172-420A-B85B-F8581FB6A478}"/>
              </a:ext>
            </a:extLst>
          </p:cNvPr>
          <p:cNvSpPr txBox="1"/>
          <p:nvPr/>
        </p:nvSpPr>
        <p:spPr>
          <a:xfrm>
            <a:off x="2200716" y="2651366"/>
            <a:ext cx="7361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00" dirty="0">
                <a:solidFill>
                  <a:srgbClr val="333D47"/>
                </a:solidFill>
                <a:latin typeface="AIA Everest Condensed Medium" panose="00000606000000000000" pitchFamily="2" charset="0"/>
              </a:rPr>
              <a:t>INSERT IMAGES OF TRIP INCENTIVES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4205CA-D641-4318-B82E-30054E0865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214" b="30810"/>
          <a:stretch/>
        </p:blipFill>
        <p:spPr>
          <a:xfrm>
            <a:off x="3245873" y="180870"/>
            <a:ext cx="5700254" cy="104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33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597995-9EA9-474F-81FD-615215193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27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965237A2-A4EC-480A-8A1B-82623CB630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solidFill>
            <a:schemeClr val="accent2"/>
          </a:solidFill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471EA4E-397D-4D82-8C53-B7F2D3F713CE}"/>
              </a:ext>
            </a:extLst>
          </p:cNvPr>
          <p:cNvGrpSpPr/>
          <p:nvPr/>
        </p:nvGrpSpPr>
        <p:grpSpPr>
          <a:xfrm flipH="1">
            <a:off x="0" y="0"/>
            <a:ext cx="5916943" cy="6858000"/>
            <a:chOff x="4928324" y="0"/>
            <a:chExt cx="5916943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6A589F1-C126-456B-91EA-0189101171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305"/>
            <a:stretch/>
          </p:blipFill>
          <p:spPr>
            <a:xfrm rot="5400000">
              <a:off x="2308872" y="2619453"/>
              <a:ext cx="6857990" cy="1619086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17E014F-8D95-436D-AF2D-3C32FB1193EF}"/>
                </a:ext>
              </a:extLst>
            </p:cNvPr>
            <p:cNvSpPr/>
            <p:nvPr/>
          </p:nvSpPr>
          <p:spPr>
            <a:xfrm>
              <a:off x="6217922" y="0"/>
              <a:ext cx="4627345" cy="6858000"/>
            </a:xfrm>
            <a:prstGeom prst="rect">
              <a:avLst/>
            </a:prstGeom>
            <a:solidFill>
              <a:srgbClr val="D31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5D1F167-4F91-4746-9762-D16E0A1FCE41}"/>
              </a:ext>
            </a:extLst>
          </p:cNvPr>
          <p:cNvSpPr txBox="1"/>
          <p:nvPr/>
        </p:nvSpPr>
        <p:spPr>
          <a:xfrm>
            <a:off x="6275057" y="1522997"/>
            <a:ext cx="5044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Develop a Strong Brand Profile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Your Vision &amp; Mission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Your Culture / Key Competitive Advantage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Your Story / Timeline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Your Awards &amp; Recognition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Your Management / Organizational Structure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91FDD2-EE05-4DD2-AC03-B0D1C458E6A5}"/>
              </a:ext>
            </a:extLst>
          </p:cNvPr>
          <p:cNvSpPr txBox="1"/>
          <p:nvPr/>
        </p:nvSpPr>
        <p:spPr>
          <a:xfrm>
            <a:off x="5059680" y="667226"/>
            <a:ext cx="7132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D311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AGENCY / UNIT BRAND PROFILE</a:t>
            </a:r>
            <a:endParaRPr lang="en-PH" sz="3200" dirty="0">
              <a:solidFill>
                <a:srgbClr val="D311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0CF2C9B-300C-4200-9A40-8367D3E47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6" y="247222"/>
            <a:ext cx="1970840" cy="712898"/>
          </a:xfrm>
          <a:prstGeom prst="rect">
            <a:avLst/>
          </a:prstGeom>
        </p:spPr>
      </p:pic>
      <p:pic>
        <p:nvPicPr>
          <p:cNvPr id="18" name="Picture 17" descr="A picture containing person, outdoor, person&#10;&#10;Description automatically generated">
            <a:extLst>
              <a:ext uri="{FF2B5EF4-FFF2-40B4-BE49-F238E27FC236}">
                <a16:creationId xmlns:a16="http://schemas.microsoft.com/office/drawing/2014/main" id="{23FACF5D-5CF0-4A8B-9C36-D1AE38E2E6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4" t="70745" r="67"/>
          <a:stretch/>
        </p:blipFill>
        <p:spPr>
          <a:xfrm flipH="1">
            <a:off x="0" y="1173539"/>
            <a:ext cx="4894520" cy="5684461"/>
          </a:xfrm>
          <a:prstGeom prst="rect">
            <a:avLst/>
          </a:prstGeom>
        </p:spPr>
      </p:pic>
      <p:pic>
        <p:nvPicPr>
          <p:cNvPr id="19" name="Picture 18" descr="A picture containing person&#10;&#10;Description automatically generated">
            <a:extLst>
              <a:ext uri="{FF2B5EF4-FFF2-40B4-BE49-F238E27FC236}">
                <a16:creationId xmlns:a16="http://schemas.microsoft.com/office/drawing/2014/main" id="{905813AC-B4E2-42E4-A025-E033E2C3AE1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45" b="7221"/>
          <a:stretch/>
        </p:blipFill>
        <p:spPr>
          <a:xfrm>
            <a:off x="652141" y="1566498"/>
            <a:ext cx="5511157" cy="5291492"/>
          </a:xfrm>
          <a:prstGeom prst="rect">
            <a:avLst/>
          </a:prstGeom>
          <a:effectLst>
            <a:outerShdw dist="50800" dir="17400000" sx="103000" sy="103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2723614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965237A2-A4EC-480A-8A1B-82623CB630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solidFill>
            <a:schemeClr val="accent2"/>
          </a:solidFill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471EA4E-397D-4D82-8C53-B7F2D3F713CE}"/>
              </a:ext>
            </a:extLst>
          </p:cNvPr>
          <p:cNvGrpSpPr/>
          <p:nvPr/>
        </p:nvGrpSpPr>
        <p:grpSpPr>
          <a:xfrm flipH="1">
            <a:off x="0" y="0"/>
            <a:ext cx="5916943" cy="6858000"/>
            <a:chOff x="4928324" y="0"/>
            <a:chExt cx="5916943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6A589F1-C126-456B-91EA-0189101171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305"/>
            <a:stretch/>
          </p:blipFill>
          <p:spPr>
            <a:xfrm rot="5400000">
              <a:off x="2308872" y="2619453"/>
              <a:ext cx="6857990" cy="1619086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17E014F-8D95-436D-AF2D-3C32FB1193EF}"/>
                </a:ext>
              </a:extLst>
            </p:cNvPr>
            <p:cNvSpPr/>
            <p:nvPr/>
          </p:nvSpPr>
          <p:spPr>
            <a:xfrm>
              <a:off x="6217922" y="0"/>
              <a:ext cx="4627345" cy="6858000"/>
            </a:xfrm>
            <a:prstGeom prst="rect">
              <a:avLst/>
            </a:prstGeom>
            <a:solidFill>
              <a:srgbClr val="D31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E91FDD2-EE05-4DD2-AC03-B0D1C458E6A5}"/>
              </a:ext>
            </a:extLst>
          </p:cNvPr>
          <p:cNvSpPr txBox="1"/>
          <p:nvPr/>
        </p:nvSpPr>
        <p:spPr>
          <a:xfrm>
            <a:off x="5059680" y="667226"/>
            <a:ext cx="7132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D311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AGENCY / UNIT LOGO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EA099F7-FA73-455D-8278-7E70C3137E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679" y="5817332"/>
            <a:ext cx="2322241" cy="8400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6F3CF48-7D36-40E0-9DE3-FD491840249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3" b="25640"/>
          <a:stretch/>
        </p:blipFill>
        <p:spPr>
          <a:xfrm>
            <a:off x="5740405" y="1552753"/>
            <a:ext cx="5851433" cy="164694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0BBD93-6947-4EA9-ACA0-AA3FC30565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3" b="25640"/>
          <a:stretch/>
        </p:blipFill>
        <p:spPr>
          <a:xfrm>
            <a:off x="5740404" y="3231524"/>
            <a:ext cx="5851433" cy="164694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A19BDE2-0CDB-4288-8F06-D413D2BC35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23" b="25640"/>
          <a:stretch/>
        </p:blipFill>
        <p:spPr>
          <a:xfrm>
            <a:off x="5740403" y="4910295"/>
            <a:ext cx="5851433" cy="16469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5D1F167-4F91-4746-9762-D16E0A1FCE41}"/>
              </a:ext>
            </a:extLst>
          </p:cNvPr>
          <p:cNvSpPr txBox="1"/>
          <p:nvPr/>
        </p:nvSpPr>
        <p:spPr>
          <a:xfrm>
            <a:off x="6143899" y="2067847"/>
            <a:ext cx="5044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Agency / Unit Vision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AF01C3-B7DA-4196-804D-FF8BE2A1F905}"/>
              </a:ext>
            </a:extLst>
          </p:cNvPr>
          <p:cNvSpPr txBox="1"/>
          <p:nvPr/>
        </p:nvSpPr>
        <p:spPr>
          <a:xfrm>
            <a:off x="6143899" y="3793385"/>
            <a:ext cx="5044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Agency / Unit Mission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2481D8-E360-4376-A088-39CE54C83FD4}"/>
              </a:ext>
            </a:extLst>
          </p:cNvPr>
          <p:cNvSpPr txBox="1"/>
          <p:nvPr/>
        </p:nvSpPr>
        <p:spPr>
          <a:xfrm>
            <a:off x="6143899" y="5518923"/>
            <a:ext cx="5044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Agency / Unit Goals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FE4CAB8-85E1-4E0F-8402-2E899FC87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6" y="247222"/>
            <a:ext cx="1970840" cy="712898"/>
          </a:xfrm>
          <a:prstGeom prst="rect">
            <a:avLst/>
          </a:prstGeom>
        </p:spPr>
      </p:pic>
      <p:pic>
        <p:nvPicPr>
          <p:cNvPr id="22" name="Picture 21" descr="A picture containing person, outdoor, person&#10;&#10;Description automatically generated">
            <a:extLst>
              <a:ext uri="{FF2B5EF4-FFF2-40B4-BE49-F238E27FC236}">
                <a16:creationId xmlns:a16="http://schemas.microsoft.com/office/drawing/2014/main" id="{349FB2C7-DB0E-48D6-B4B7-CE90E2AFA0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4" t="70745" r="67"/>
          <a:stretch/>
        </p:blipFill>
        <p:spPr>
          <a:xfrm flipH="1">
            <a:off x="0" y="1173539"/>
            <a:ext cx="4894520" cy="5684461"/>
          </a:xfrm>
          <a:prstGeom prst="rect">
            <a:avLst/>
          </a:prstGeom>
        </p:spPr>
      </p:pic>
      <p:pic>
        <p:nvPicPr>
          <p:cNvPr id="24" name="Picture 23" descr="A picture containing person&#10;&#10;Description automatically generated">
            <a:extLst>
              <a:ext uri="{FF2B5EF4-FFF2-40B4-BE49-F238E27FC236}">
                <a16:creationId xmlns:a16="http://schemas.microsoft.com/office/drawing/2014/main" id="{0A9E4DFD-74A4-4F70-AE67-2678C4C63E3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45" b="7221"/>
          <a:stretch/>
        </p:blipFill>
        <p:spPr>
          <a:xfrm>
            <a:off x="652141" y="1566498"/>
            <a:ext cx="5511157" cy="5291492"/>
          </a:xfrm>
          <a:prstGeom prst="rect">
            <a:avLst/>
          </a:prstGeom>
          <a:effectLst>
            <a:outerShdw dist="50800" dir="17400000" sx="103000" sy="103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1423933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471EA4E-397D-4D82-8C53-B7F2D3F713CE}"/>
              </a:ext>
            </a:extLst>
          </p:cNvPr>
          <p:cNvGrpSpPr/>
          <p:nvPr/>
        </p:nvGrpSpPr>
        <p:grpSpPr>
          <a:xfrm flipH="1">
            <a:off x="0" y="0"/>
            <a:ext cx="5916943" cy="6858000"/>
            <a:chOff x="4928324" y="0"/>
            <a:chExt cx="5916943" cy="6858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6A589F1-C126-456B-91EA-0189101171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305"/>
            <a:stretch/>
          </p:blipFill>
          <p:spPr>
            <a:xfrm rot="5400000">
              <a:off x="2308872" y="2619453"/>
              <a:ext cx="6857990" cy="1619086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17E014F-8D95-436D-AF2D-3C32FB1193EF}"/>
                </a:ext>
              </a:extLst>
            </p:cNvPr>
            <p:cNvSpPr/>
            <p:nvPr/>
          </p:nvSpPr>
          <p:spPr>
            <a:xfrm>
              <a:off x="6217922" y="0"/>
              <a:ext cx="4627345" cy="6858000"/>
            </a:xfrm>
            <a:prstGeom prst="rect">
              <a:avLst/>
            </a:prstGeom>
            <a:solidFill>
              <a:srgbClr val="D31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pic>
        <p:nvPicPr>
          <p:cNvPr id="20" name="Picture 19" descr="A picture containing person, outdoor, person&#10;&#10;Description automatically generated">
            <a:extLst>
              <a:ext uri="{FF2B5EF4-FFF2-40B4-BE49-F238E27FC236}">
                <a16:creationId xmlns:a16="http://schemas.microsoft.com/office/drawing/2014/main" id="{18DBB2A6-EE6F-4342-A717-F7AE9D17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4" t="70745" r="67"/>
          <a:stretch/>
        </p:blipFill>
        <p:spPr>
          <a:xfrm flipH="1">
            <a:off x="0" y="1173539"/>
            <a:ext cx="4894520" cy="568446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5D1F167-4F91-4746-9762-D16E0A1FCE41}"/>
              </a:ext>
            </a:extLst>
          </p:cNvPr>
          <p:cNvSpPr txBox="1"/>
          <p:nvPr/>
        </p:nvSpPr>
        <p:spPr>
          <a:xfrm>
            <a:off x="6122933" y="2890387"/>
            <a:ext cx="56044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D311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Feel free to use this template </a:t>
            </a:r>
          </a:p>
          <a:p>
            <a:pPr algn="ctr"/>
            <a:r>
              <a:rPr lang="en-US" sz="3200" dirty="0">
                <a:solidFill>
                  <a:srgbClr val="D311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any additional information</a:t>
            </a:r>
            <a:endParaRPr lang="en-PH" sz="3200" dirty="0">
              <a:solidFill>
                <a:srgbClr val="D311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0CF2C9B-300C-4200-9A40-8367D3E47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6" y="247222"/>
            <a:ext cx="1970840" cy="712898"/>
          </a:xfrm>
          <a:prstGeom prst="rect">
            <a:avLst/>
          </a:prstGeom>
        </p:spPr>
      </p:pic>
      <p:pic>
        <p:nvPicPr>
          <p:cNvPr id="21" name="Picture 20" descr="A picture containing person&#10;&#10;Description automatically generated">
            <a:extLst>
              <a:ext uri="{FF2B5EF4-FFF2-40B4-BE49-F238E27FC236}">
                <a16:creationId xmlns:a16="http://schemas.microsoft.com/office/drawing/2014/main" id="{66B0FC3A-39D2-49AC-9DCF-7E75FE27DC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45" b="7221"/>
          <a:stretch/>
        </p:blipFill>
        <p:spPr>
          <a:xfrm>
            <a:off x="652141" y="1566498"/>
            <a:ext cx="5511157" cy="5291492"/>
          </a:xfrm>
          <a:prstGeom prst="rect">
            <a:avLst/>
          </a:prstGeom>
          <a:effectLst>
            <a:outerShdw dist="50800" dir="17400000" sx="103000" sy="103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417948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965237A2-A4EC-480A-8A1B-82623CB630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1" name="Freeform 2">
            <a:extLst>
              <a:ext uri="{FF2B5EF4-FFF2-40B4-BE49-F238E27FC236}">
                <a16:creationId xmlns:a16="http://schemas.microsoft.com/office/drawing/2014/main" id="{2A10F94E-731F-4E01-98FF-48ECF3381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" y="5121832"/>
            <a:ext cx="12184846" cy="1037767"/>
          </a:xfrm>
          <a:custGeom>
            <a:avLst/>
            <a:gdLst>
              <a:gd name="T0" fmla="*/ 0 w 19560"/>
              <a:gd name="T1" fmla="*/ 2344 h 2345"/>
              <a:gd name="T2" fmla="*/ 19559 w 19560"/>
              <a:gd name="T3" fmla="*/ 2344 h 2345"/>
              <a:gd name="T4" fmla="*/ 19559 w 19560"/>
              <a:gd name="T5" fmla="*/ 0 h 2345"/>
              <a:gd name="T6" fmla="*/ 0 w 19560"/>
              <a:gd name="T7" fmla="*/ 0 h 2345"/>
              <a:gd name="T8" fmla="*/ 0 w 19560"/>
              <a:gd name="T9" fmla="*/ 2344 h 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60" h="2345">
                <a:moveTo>
                  <a:pt x="0" y="2344"/>
                </a:moveTo>
                <a:lnTo>
                  <a:pt x="19559" y="2344"/>
                </a:lnTo>
                <a:lnTo>
                  <a:pt x="19559" y="0"/>
                </a:lnTo>
                <a:lnTo>
                  <a:pt x="0" y="0"/>
                </a:lnTo>
                <a:lnTo>
                  <a:pt x="0" y="2344"/>
                </a:lnTo>
              </a:path>
            </a:pathLst>
          </a:custGeom>
          <a:solidFill>
            <a:srgbClr val="333D47"/>
          </a:solidFill>
          <a:ln>
            <a:noFill/>
          </a:ln>
          <a:effectLst/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12" name="Freeform 27">
            <a:extLst>
              <a:ext uri="{FF2B5EF4-FFF2-40B4-BE49-F238E27FC236}">
                <a16:creationId xmlns:a16="http://schemas.microsoft.com/office/drawing/2014/main" id="{14F4204B-C589-49DB-906E-31F356510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" y="5217416"/>
            <a:ext cx="12186969" cy="855910"/>
          </a:xfrm>
          <a:custGeom>
            <a:avLst/>
            <a:gdLst>
              <a:gd name="connsiteX0" fmla="*/ 21976 w 24373937"/>
              <a:gd name="connsiteY0" fmla="*/ 2345773 h 2410452"/>
              <a:gd name="connsiteX1" fmla="*/ 24373937 w 24373937"/>
              <a:gd name="connsiteY1" fmla="*/ 2345773 h 2410452"/>
              <a:gd name="connsiteX2" fmla="*/ 24373937 w 24373937"/>
              <a:gd name="connsiteY2" fmla="*/ 2410452 h 2410452"/>
              <a:gd name="connsiteX3" fmla="*/ 21976 w 24373937"/>
              <a:gd name="connsiteY3" fmla="*/ 2410452 h 2410452"/>
              <a:gd name="connsiteX4" fmla="*/ 23855957 w 24373937"/>
              <a:gd name="connsiteY4" fmla="*/ 1192114 h 2410452"/>
              <a:gd name="connsiteX5" fmla="*/ 24362949 w 24373937"/>
              <a:gd name="connsiteY5" fmla="*/ 1192114 h 2410452"/>
              <a:gd name="connsiteX6" fmla="*/ 24362949 w 24373937"/>
              <a:gd name="connsiteY6" fmla="*/ 1256769 h 2410452"/>
              <a:gd name="connsiteX7" fmla="*/ 23855957 w 24373937"/>
              <a:gd name="connsiteY7" fmla="*/ 1256769 h 2410452"/>
              <a:gd name="connsiteX8" fmla="*/ 22839481 w 24373937"/>
              <a:gd name="connsiteY8" fmla="*/ 1192114 h 2410452"/>
              <a:gd name="connsiteX9" fmla="*/ 23347717 w 24373937"/>
              <a:gd name="connsiteY9" fmla="*/ 1192114 h 2410452"/>
              <a:gd name="connsiteX10" fmla="*/ 23347717 w 24373937"/>
              <a:gd name="connsiteY10" fmla="*/ 1256769 h 2410452"/>
              <a:gd name="connsiteX11" fmla="*/ 22839481 w 24373937"/>
              <a:gd name="connsiteY11" fmla="*/ 1256769 h 2410452"/>
              <a:gd name="connsiteX12" fmla="*/ 21823005 w 24373937"/>
              <a:gd name="connsiteY12" fmla="*/ 1192114 h 2410452"/>
              <a:gd name="connsiteX13" fmla="*/ 22331241 w 24373937"/>
              <a:gd name="connsiteY13" fmla="*/ 1192114 h 2410452"/>
              <a:gd name="connsiteX14" fmla="*/ 22331241 w 24373937"/>
              <a:gd name="connsiteY14" fmla="*/ 1256769 h 2410452"/>
              <a:gd name="connsiteX15" fmla="*/ 21823005 w 24373937"/>
              <a:gd name="connsiteY15" fmla="*/ 1256769 h 2410452"/>
              <a:gd name="connsiteX16" fmla="*/ 20807773 w 24373937"/>
              <a:gd name="connsiteY16" fmla="*/ 1192114 h 2410452"/>
              <a:gd name="connsiteX17" fmla="*/ 21316009 w 24373937"/>
              <a:gd name="connsiteY17" fmla="*/ 1192114 h 2410452"/>
              <a:gd name="connsiteX18" fmla="*/ 21316009 w 24373937"/>
              <a:gd name="connsiteY18" fmla="*/ 1256769 h 2410452"/>
              <a:gd name="connsiteX19" fmla="*/ 20807773 w 24373937"/>
              <a:gd name="connsiteY19" fmla="*/ 1256769 h 2410452"/>
              <a:gd name="connsiteX20" fmla="*/ 19791297 w 24373937"/>
              <a:gd name="connsiteY20" fmla="*/ 1192114 h 2410452"/>
              <a:gd name="connsiteX21" fmla="*/ 20299533 w 24373937"/>
              <a:gd name="connsiteY21" fmla="*/ 1192114 h 2410452"/>
              <a:gd name="connsiteX22" fmla="*/ 20299533 w 24373937"/>
              <a:gd name="connsiteY22" fmla="*/ 1256769 h 2410452"/>
              <a:gd name="connsiteX23" fmla="*/ 19791297 w 24373937"/>
              <a:gd name="connsiteY23" fmla="*/ 1256769 h 2410452"/>
              <a:gd name="connsiteX24" fmla="*/ 18776065 w 24373937"/>
              <a:gd name="connsiteY24" fmla="*/ 1192114 h 2410452"/>
              <a:gd name="connsiteX25" fmla="*/ 19284301 w 24373937"/>
              <a:gd name="connsiteY25" fmla="*/ 1192114 h 2410452"/>
              <a:gd name="connsiteX26" fmla="*/ 19284301 w 24373937"/>
              <a:gd name="connsiteY26" fmla="*/ 1256769 h 2410452"/>
              <a:gd name="connsiteX27" fmla="*/ 18776065 w 24373937"/>
              <a:gd name="connsiteY27" fmla="*/ 1256769 h 2410452"/>
              <a:gd name="connsiteX28" fmla="*/ 17760833 w 24373937"/>
              <a:gd name="connsiteY28" fmla="*/ 1192114 h 2410452"/>
              <a:gd name="connsiteX29" fmla="*/ 18267825 w 24373937"/>
              <a:gd name="connsiteY29" fmla="*/ 1192114 h 2410452"/>
              <a:gd name="connsiteX30" fmla="*/ 18267825 w 24373937"/>
              <a:gd name="connsiteY30" fmla="*/ 1256769 h 2410452"/>
              <a:gd name="connsiteX31" fmla="*/ 17760833 w 24373937"/>
              <a:gd name="connsiteY31" fmla="*/ 1256769 h 2410452"/>
              <a:gd name="connsiteX32" fmla="*/ 16744356 w 24373937"/>
              <a:gd name="connsiteY32" fmla="*/ 1192114 h 2410452"/>
              <a:gd name="connsiteX33" fmla="*/ 17252593 w 24373937"/>
              <a:gd name="connsiteY33" fmla="*/ 1192114 h 2410452"/>
              <a:gd name="connsiteX34" fmla="*/ 17252593 w 24373937"/>
              <a:gd name="connsiteY34" fmla="*/ 1256769 h 2410452"/>
              <a:gd name="connsiteX35" fmla="*/ 16744356 w 24373937"/>
              <a:gd name="connsiteY35" fmla="*/ 1256769 h 2410452"/>
              <a:gd name="connsiteX36" fmla="*/ 15729124 w 24373937"/>
              <a:gd name="connsiteY36" fmla="*/ 1192114 h 2410452"/>
              <a:gd name="connsiteX37" fmla="*/ 16237363 w 24373937"/>
              <a:gd name="connsiteY37" fmla="*/ 1192114 h 2410452"/>
              <a:gd name="connsiteX38" fmla="*/ 16237363 w 24373937"/>
              <a:gd name="connsiteY38" fmla="*/ 1256769 h 2410452"/>
              <a:gd name="connsiteX39" fmla="*/ 15729124 w 24373937"/>
              <a:gd name="connsiteY39" fmla="*/ 1256769 h 2410452"/>
              <a:gd name="connsiteX40" fmla="*/ 14713893 w 24373937"/>
              <a:gd name="connsiteY40" fmla="*/ 1192114 h 2410452"/>
              <a:gd name="connsiteX41" fmla="*/ 15220886 w 24373937"/>
              <a:gd name="connsiteY41" fmla="*/ 1192114 h 2410452"/>
              <a:gd name="connsiteX42" fmla="*/ 15220886 w 24373937"/>
              <a:gd name="connsiteY42" fmla="*/ 1256769 h 2410452"/>
              <a:gd name="connsiteX43" fmla="*/ 14713893 w 24373937"/>
              <a:gd name="connsiteY43" fmla="*/ 1256769 h 2410452"/>
              <a:gd name="connsiteX44" fmla="*/ 13697416 w 24373937"/>
              <a:gd name="connsiteY44" fmla="*/ 1192114 h 2410452"/>
              <a:gd name="connsiteX45" fmla="*/ 14205654 w 24373937"/>
              <a:gd name="connsiteY45" fmla="*/ 1192114 h 2410452"/>
              <a:gd name="connsiteX46" fmla="*/ 14205654 w 24373937"/>
              <a:gd name="connsiteY46" fmla="*/ 1256769 h 2410452"/>
              <a:gd name="connsiteX47" fmla="*/ 13697416 w 24373937"/>
              <a:gd name="connsiteY47" fmla="*/ 1256769 h 2410452"/>
              <a:gd name="connsiteX48" fmla="*/ 12682185 w 24373937"/>
              <a:gd name="connsiteY48" fmla="*/ 1192114 h 2410452"/>
              <a:gd name="connsiteX49" fmla="*/ 13189177 w 24373937"/>
              <a:gd name="connsiteY49" fmla="*/ 1192114 h 2410452"/>
              <a:gd name="connsiteX50" fmla="*/ 13189177 w 24373937"/>
              <a:gd name="connsiteY50" fmla="*/ 1256769 h 2410452"/>
              <a:gd name="connsiteX51" fmla="*/ 12682185 w 24373937"/>
              <a:gd name="connsiteY51" fmla="*/ 1256769 h 2410452"/>
              <a:gd name="connsiteX52" fmla="*/ 11666953 w 24373937"/>
              <a:gd name="connsiteY52" fmla="*/ 1192114 h 2410452"/>
              <a:gd name="connsiteX53" fmla="*/ 12175192 w 24373937"/>
              <a:gd name="connsiteY53" fmla="*/ 1192114 h 2410452"/>
              <a:gd name="connsiteX54" fmla="*/ 12175192 w 24373937"/>
              <a:gd name="connsiteY54" fmla="*/ 1256769 h 2410452"/>
              <a:gd name="connsiteX55" fmla="*/ 11666953 w 24373937"/>
              <a:gd name="connsiteY55" fmla="*/ 1256769 h 2410452"/>
              <a:gd name="connsiteX56" fmla="*/ 10651723 w 24373937"/>
              <a:gd name="connsiteY56" fmla="*/ 1192114 h 2410452"/>
              <a:gd name="connsiteX57" fmla="*/ 11158716 w 24373937"/>
              <a:gd name="connsiteY57" fmla="*/ 1192114 h 2410452"/>
              <a:gd name="connsiteX58" fmla="*/ 11158716 w 24373937"/>
              <a:gd name="connsiteY58" fmla="*/ 1256769 h 2410452"/>
              <a:gd name="connsiteX59" fmla="*/ 10651723 w 24373937"/>
              <a:gd name="connsiteY59" fmla="*/ 1256769 h 2410452"/>
              <a:gd name="connsiteX60" fmla="*/ 9635245 w 24373937"/>
              <a:gd name="connsiteY60" fmla="*/ 1192114 h 2410452"/>
              <a:gd name="connsiteX61" fmla="*/ 10143483 w 24373937"/>
              <a:gd name="connsiteY61" fmla="*/ 1192114 h 2410452"/>
              <a:gd name="connsiteX62" fmla="*/ 10143483 w 24373937"/>
              <a:gd name="connsiteY62" fmla="*/ 1256769 h 2410452"/>
              <a:gd name="connsiteX63" fmla="*/ 9635245 w 24373937"/>
              <a:gd name="connsiteY63" fmla="*/ 1256769 h 2410452"/>
              <a:gd name="connsiteX64" fmla="*/ 8620014 w 24373937"/>
              <a:gd name="connsiteY64" fmla="*/ 1192114 h 2410452"/>
              <a:gd name="connsiteX65" fmla="*/ 9127007 w 24373937"/>
              <a:gd name="connsiteY65" fmla="*/ 1192114 h 2410452"/>
              <a:gd name="connsiteX66" fmla="*/ 9127007 w 24373937"/>
              <a:gd name="connsiteY66" fmla="*/ 1256769 h 2410452"/>
              <a:gd name="connsiteX67" fmla="*/ 8620014 w 24373937"/>
              <a:gd name="connsiteY67" fmla="*/ 1256769 h 2410452"/>
              <a:gd name="connsiteX68" fmla="*/ 7603538 w 24373937"/>
              <a:gd name="connsiteY68" fmla="*/ 1192114 h 2410452"/>
              <a:gd name="connsiteX69" fmla="*/ 8111776 w 24373937"/>
              <a:gd name="connsiteY69" fmla="*/ 1192114 h 2410452"/>
              <a:gd name="connsiteX70" fmla="*/ 8111776 w 24373937"/>
              <a:gd name="connsiteY70" fmla="*/ 1256769 h 2410452"/>
              <a:gd name="connsiteX71" fmla="*/ 7603538 w 24373937"/>
              <a:gd name="connsiteY71" fmla="*/ 1256769 h 2410452"/>
              <a:gd name="connsiteX72" fmla="*/ 6588307 w 24373937"/>
              <a:gd name="connsiteY72" fmla="*/ 1192114 h 2410452"/>
              <a:gd name="connsiteX73" fmla="*/ 7096545 w 24373937"/>
              <a:gd name="connsiteY73" fmla="*/ 1192114 h 2410452"/>
              <a:gd name="connsiteX74" fmla="*/ 7096545 w 24373937"/>
              <a:gd name="connsiteY74" fmla="*/ 1256769 h 2410452"/>
              <a:gd name="connsiteX75" fmla="*/ 6588307 w 24373937"/>
              <a:gd name="connsiteY75" fmla="*/ 1256769 h 2410452"/>
              <a:gd name="connsiteX76" fmla="*/ 5573075 w 24373937"/>
              <a:gd name="connsiteY76" fmla="*/ 1192114 h 2410452"/>
              <a:gd name="connsiteX77" fmla="*/ 6080068 w 24373937"/>
              <a:gd name="connsiteY77" fmla="*/ 1192114 h 2410452"/>
              <a:gd name="connsiteX78" fmla="*/ 6080068 w 24373937"/>
              <a:gd name="connsiteY78" fmla="*/ 1256769 h 2410452"/>
              <a:gd name="connsiteX79" fmla="*/ 5573075 w 24373937"/>
              <a:gd name="connsiteY79" fmla="*/ 1256769 h 2410452"/>
              <a:gd name="connsiteX80" fmla="*/ 4556598 w 24373937"/>
              <a:gd name="connsiteY80" fmla="*/ 1192114 h 2410452"/>
              <a:gd name="connsiteX81" fmla="*/ 5064836 w 24373937"/>
              <a:gd name="connsiteY81" fmla="*/ 1192114 h 2410452"/>
              <a:gd name="connsiteX82" fmla="*/ 5064836 w 24373937"/>
              <a:gd name="connsiteY82" fmla="*/ 1256769 h 2410452"/>
              <a:gd name="connsiteX83" fmla="*/ 4556598 w 24373937"/>
              <a:gd name="connsiteY83" fmla="*/ 1256769 h 2410452"/>
              <a:gd name="connsiteX84" fmla="*/ 3541367 w 24373937"/>
              <a:gd name="connsiteY84" fmla="*/ 1192114 h 2410452"/>
              <a:gd name="connsiteX85" fmla="*/ 4049605 w 24373937"/>
              <a:gd name="connsiteY85" fmla="*/ 1192114 h 2410452"/>
              <a:gd name="connsiteX86" fmla="*/ 4049605 w 24373937"/>
              <a:gd name="connsiteY86" fmla="*/ 1256769 h 2410452"/>
              <a:gd name="connsiteX87" fmla="*/ 3541367 w 24373937"/>
              <a:gd name="connsiteY87" fmla="*/ 1256769 h 2410452"/>
              <a:gd name="connsiteX88" fmla="*/ 2526135 w 24373937"/>
              <a:gd name="connsiteY88" fmla="*/ 1192114 h 2410452"/>
              <a:gd name="connsiteX89" fmla="*/ 3033128 w 24373937"/>
              <a:gd name="connsiteY89" fmla="*/ 1192114 h 2410452"/>
              <a:gd name="connsiteX90" fmla="*/ 3033128 w 24373937"/>
              <a:gd name="connsiteY90" fmla="*/ 1256769 h 2410452"/>
              <a:gd name="connsiteX91" fmla="*/ 2526135 w 24373937"/>
              <a:gd name="connsiteY91" fmla="*/ 1256769 h 2410452"/>
              <a:gd name="connsiteX92" fmla="*/ 1509658 w 24373937"/>
              <a:gd name="connsiteY92" fmla="*/ 1192114 h 2410452"/>
              <a:gd name="connsiteX93" fmla="*/ 2017896 w 24373937"/>
              <a:gd name="connsiteY93" fmla="*/ 1192114 h 2410452"/>
              <a:gd name="connsiteX94" fmla="*/ 2017896 w 24373937"/>
              <a:gd name="connsiteY94" fmla="*/ 1256769 h 2410452"/>
              <a:gd name="connsiteX95" fmla="*/ 1509658 w 24373937"/>
              <a:gd name="connsiteY95" fmla="*/ 1256769 h 2410452"/>
              <a:gd name="connsiteX96" fmla="*/ 494427 w 24373937"/>
              <a:gd name="connsiteY96" fmla="*/ 1192114 h 2410452"/>
              <a:gd name="connsiteX97" fmla="*/ 1002665 w 24373937"/>
              <a:gd name="connsiteY97" fmla="*/ 1192114 h 2410452"/>
              <a:gd name="connsiteX98" fmla="*/ 1002665 w 24373937"/>
              <a:gd name="connsiteY98" fmla="*/ 1256769 h 2410452"/>
              <a:gd name="connsiteX99" fmla="*/ 494427 w 24373937"/>
              <a:gd name="connsiteY99" fmla="*/ 1256769 h 2410452"/>
              <a:gd name="connsiteX100" fmla="*/ 0 w 24373937"/>
              <a:gd name="connsiteY100" fmla="*/ 0 h 2410452"/>
              <a:gd name="connsiteX101" fmla="*/ 24351961 w 24373937"/>
              <a:gd name="connsiteY101" fmla="*/ 0 h 2410452"/>
              <a:gd name="connsiteX102" fmla="*/ 24351961 w 24373937"/>
              <a:gd name="connsiteY102" fmla="*/ 64655 h 2410452"/>
              <a:gd name="connsiteX103" fmla="*/ 0 w 24373937"/>
              <a:gd name="connsiteY103" fmla="*/ 64655 h 241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4373937" h="2410452">
                <a:moveTo>
                  <a:pt x="21976" y="2345773"/>
                </a:moveTo>
                <a:lnTo>
                  <a:pt x="24373937" y="2345773"/>
                </a:lnTo>
                <a:lnTo>
                  <a:pt x="24373937" y="2410452"/>
                </a:lnTo>
                <a:lnTo>
                  <a:pt x="21976" y="2410452"/>
                </a:lnTo>
                <a:close/>
                <a:moveTo>
                  <a:pt x="23855957" y="1192114"/>
                </a:moveTo>
                <a:lnTo>
                  <a:pt x="24362949" y="1192114"/>
                </a:lnTo>
                <a:lnTo>
                  <a:pt x="24362949" y="1256769"/>
                </a:lnTo>
                <a:lnTo>
                  <a:pt x="23855957" y="1256769"/>
                </a:lnTo>
                <a:close/>
                <a:moveTo>
                  <a:pt x="22839481" y="1192114"/>
                </a:moveTo>
                <a:lnTo>
                  <a:pt x="23347717" y="1192114"/>
                </a:lnTo>
                <a:lnTo>
                  <a:pt x="23347717" y="1256769"/>
                </a:lnTo>
                <a:lnTo>
                  <a:pt x="22839481" y="1256769"/>
                </a:lnTo>
                <a:close/>
                <a:moveTo>
                  <a:pt x="21823005" y="1192114"/>
                </a:moveTo>
                <a:lnTo>
                  <a:pt x="22331241" y="1192114"/>
                </a:lnTo>
                <a:lnTo>
                  <a:pt x="22331241" y="1256769"/>
                </a:lnTo>
                <a:lnTo>
                  <a:pt x="21823005" y="1256769"/>
                </a:lnTo>
                <a:close/>
                <a:moveTo>
                  <a:pt x="20807773" y="1192114"/>
                </a:moveTo>
                <a:lnTo>
                  <a:pt x="21316009" y="1192114"/>
                </a:lnTo>
                <a:lnTo>
                  <a:pt x="21316009" y="1256769"/>
                </a:lnTo>
                <a:lnTo>
                  <a:pt x="20807773" y="1256769"/>
                </a:lnTo>
                <a:close/>
                <a:moveTo>
                  <a:pt x="19791297" y="1192114"/>
                </a:moveTo>
                <a:lnTo>
                  <a:pt x="20299533" y="1192114"/>
                </a:lnTo>
                <a:lnTo>
                  <a:pt x="20299533" y="1256769"/>
                </a:lnTo>
                <a:lnTo>
                  <a:pt x="19791297" y="1256769"/>
                </a:lnTo>
                <a:close/>
                <a:moveTo>
                  <a:pt x="18776065" y="1192114"/>
                </a:moveTo>
                <a:lnTo>
                  <a:pt x="19284301" y="1192114"/>
                </a:lnTo>
                <a:lnTo>
                  <a:pt x="19284301" y="1256769"/>
                </a:lnTo>
                <a:lnTo>
                  <a:pt x="18776065" y="1256769"/>
                </a:lnTo>
                <a:close/>
                <a:moveTo>
                  <a:pt x="17760833" y="1192114"/>
                </a:moveTo>
                <a:lnTo>
                  <a:pt x="18267825" y="1192114"/>
                </a:lnTo>
                <a:lnTo>
                  <a:pt x="18267825" y="1256769"/>
                </a:lnTo>
                <a:lnTo>
                  <a:pt x="17760833" y="1256769"/>
                </a:lnTo>
                <a:close/>
                <a:moveTo>
                  <a:pt x="16744356" y="1192114"/>
                </a:moveTo>
                <a:lnTo>
                  <a:pt x="17252593" y="1192114"/>
                </a:lnTo>
                <a:lnTo>
                  <a:pt x="17252593" y="1256769"/>
                </a:lnTo>
                <a:lnTo>
                  <a:pt x="16744356" y="1256769"/>
                </a:lnTo>
                <a:close/>
                <a:moveTo>
                  <a:pt x="15729124" y="1192114"/>
                </a:moveTo>
                <a:lnTo>
                  <a:pt x="16237363" y="1192114"/>
                </a:lnTo>
                <a:lnTo>
                  <a:pt x="16237363" y="1256769"/>
                </a:lnTo>
                <a:lnTo>
                  <a:pt x="15729124" y="1256769"/>
                </a:lnTo>
                <a:close/>
                <a:moveTo>
                  <a:pt x="14713893" y="1192114"/>
                </a:moveTo>
                <a:lnTo>
                  <a:pt x="15220886" y="1192114"/>
                </a:lnTo>
                <a:lnTo>
                  <a:pt x="15220886" y="1256769"/>
                </a:lnTo>
                <a:lnTo>
                  <a:pt x="14713893" y="1256769"/>
                </a:lnTo>
                <a:close/>
                <a:moveTo>
                  <a:pt x="13697416" y="1192114"/>
                </a:moveTo>
                <a:lnTo>
                  <a:pt x="14205654" y="1192114"/>
                </a:lnTo>
                <a:lnTo>
                  <a:pt x="14205654" y="1256769"/>
                </a:lnTo>
                <a:lnTo>
                  <a:pt x="13697416" y="1256769"/>
                </a:lnTo>
                <a:close/>
                <a:moveTo>
                  <a:pt x="12682185" y="1192114"/>
                </a:moveTo>
                <a:lnTo>
                  <a:pt x="13189177" y="1192114"/>
                </a:lnTo>
                <a:lnTo>
                  <a:pt x="13189177" y="1256769"/>
                </a:lnTo>
                <a:lnTo>
                  <a:pt x="12682185" y="1256769"/>
                </a:lnTo>
                <a:close/>
                <a:moveTo>
                  <a:pt x="11666953" y="1192114"/>
                </a:moveTo>
                <a:lnTo>
                  <a:pt x="12175192" y="1192114"/>
                </a:lnTo>
                <a:lnTo>
                  <a:pt x="12175192" y="1256769"/>
                </a:lnTo>
                <a:lnTo>
                  <a:pt x="11666953" y="1256769"/>
                </a:lnTo>
                <a:close/>
                <a:moveTo>
                  <a:pt x="10651723" y="1192114"/>
                </a:moveTo>
                <a:lnTo>
                  <a:pt x="11158716" y="1192114"/>
                </a:lnTo>
                <a:lnTo>
                  <a:pt x="11158716" y="1256769"/>
                </a:lnTo>
                <a:lnTo>
                  <a:pt x="10651723" y="1256769"/>
                </a:lnTo>
                <a:close/>
                <a:moveTo>
                  <a:pt x="9635245" y="1192114"/>
                </a:moveTo>
                <a:lnTo>
                  <a:pt x="10143483" y="1192114"/>
                </a:lnTo>
                <a:lnTo>
                  <a:pt x="10143483" y="1256769"/>
                </a:lnTo>
                <a:lnTo>
                  <a:pt x="9635245" y="1256769"/>
                </a:lnTo>
                <a:close/>
                <a:moveTo>
                  <a:pt x="8620014" y="1192114"/>
                </a:moveTo>
                <a:lnTo>
                  <a:pt x="9127007" y="1192114"/>
                </a:lnTo>
                <a:lnTo>
                  <a:pt x="9127007" y="1256769"/>
                </a:lnTo>
                <a:lnTo>
                  <a:pt x="8620014" y="1256769"/>
                </a:lnTo>
                <a:close/>
                <a:moveTo>
                  <a:pt x="7603538" y="1192114"/>
                </a:moveTo>
                <a:lnTo>
                  <a:pt x="8111776" y="1192114"/>
                </a:lnTo>
                <a:lnTo>
                  <a:pt x="8111776" y="1256769"/>
                </a:lnTo>
                <a:lnTo>
                  <a:pt x="7603538" y="1256769"/>
                </a:lnTo>
                <a:close/>
                <a:moveTo>
                  <a:pt x="6588307" y="1192114"/>
                </a:moveTo>
                <a:lnTo>
                  <a:pt x="7096545" y="1192114"/>
                </a:lnTo>
                <a:lnTo>
                  <a:pt x="7096545" y="1256769"/>
                </a:lnTo>
                <a:lnTo>
                  <a:pt x="6588307" y="1256769"/>
                </a:lnTo>
                <a:close/>
                <a:moveTo>
                  <a:pt x="5573075" y="1192114"/>
                </a:moveTo>
                <a:lnTo>
                  <a:pt x="6080068" y="1192114"/>
                </a:lnTo>
                <a:lnTo>
                  <a:pt x="6080068" y="1256769"/>
                </a:lnTo>
                <a:lnTo>
                  <a:pt x="5573075" y="1256769"/>
                </a:lnTo>
                <a:close/>
                <a:moveTo>
                  <a:pt x="4556598" y="1192114"/>
                </a:moveTo>
                <a:lnTo>
                  <a:pt x="5064836" y="1192114"/>
                </a:lnTo>
                <a:lnTo>
                  <a:pt x="5064836" y="1256769"/>
                </a:lnTo>
                <a:lnTo>
                  <a:pt x="4556598" y="1256769"/>
                </a:lnTo>
                <a:close/>
                <a:moveTo>
                  <a:pt x="3541367" y="1192114"/>
                </a:moveTo>
                <a:lnTo>
                  <a:pt x="4049605" y="1192114"/>
                </a:lnTo>
                <a:lnTo>
                  <a:pt x="4049605" y="1256769"/>
                </a:lnTo>
                <a:lnTo>
                  <a:pt x="3541367" y="1256769"/>
                </a:lnTo>
                <a:close/>
                <a:moveTo>
                  <a:pt x="2526135" y="1192114"/>
                </a:moveTo>
                <a:lnTo>
                  <a:pt x="3033128" y="1192114"/>
                </a:lnTo>
                <a:lnTo>
                  <a:pt x="3033128" y="1256769"/>
                </a:lnTo>
                <a:lnTo>
                  <a:pt x="2526135" y="1256769"/>
                </a:lnTo>
                <a:close/>
                <a:moveTo>
                  <a:pt x="1509658" y="1192114"/>
                </a:moveTo>
                <a:lnTo>
                  <a:pt x="2017896" y="1192114"/>
                </a:lnTo>
                <a:lnTo>
                  <a:pt x="2017896" y="1256769"/>
                </a:lnTo>
                <a:lnTo>
                  <a:pt x="1509658" y="1256769"/>
                </a:lnTo>
                <a:close/>
                <a:moveTo>
                  <a:pt x="494427" y="1192114"/>
                </a:moveTo>
                <a:lnTo>
                  <a:pt x="1002665" y="1192114"/>
                </a:lnTo>
                <a:lnTo>
                  <a:pt x="1002665" y="1256769"/>
                </a:lnTo>
                <a:lnTo>
                  <a:pt x="494427" y="1256769"/>
                </a:lnTo>
                <a:close/>
                <a:moveTo>
                  <a:pt x="0" y="0"/>
                </a:moveTo>
                <a:lnTo>
                  <a:pt x="24351961" y="0"/>
                </a:lnTo>
                <a:lnTo>
                  <a:pt x="24351961" y="64655"/>
                </a:lnTo>
                <a:lnTo>
                  <a:pt x="0" y="646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F750240A-0DB7-432C-B249-9ED8ED0EA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795" y="3024371"/>
            <a:ext cx="32962" cy="2653418"/>
          </a:xfrm>
          <a:custGeom>
            <a:avLst/>
            <a:gdLst>
              <a:gd name="T0" fmla="*/ 0 w 53"/>
              <a:gd name="T1" fmla="*/ 0 h 4261"/>
              <a:gd name="T2" fmla="*/ 52 w 53"/>
              <a:gd name="T3" fmla="*/ 0 h 4261"/>
              <a:gd name="T4" fmla="*/ 52 w 53"/>
              <a:gd name="T5" fmla="*/ 4260 h 4261"/>
              <a:gd name="T6" fmla="*/ 0 w 53"/>
              <a:gd name="T7" fmla="*/ 4260 h 4261"/>
              <a:gd name="T8" fmla="*/ 0 w 53"/>
              <a:gd name="T9" fmla="*/ 0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261">
                <a:moveTo>
                  <a:pt x="0" y="0"/>
                </a:moveTo>
                <a:lnTo>
                  <a:pt x="52" y="0"/>
                </a:lnTo>
                <a:lnTo>
                  <a:pt x="52" y="4260"/>
                </a:lnTo>
                <a:lnTo>
                  <a:pt x="0" y="4260"/>
                </a:lnTo>
                <a:lnTo>
                  <a:pt x="0" y="0"/>
                </a:lnTo>
              </a:path>
            </a:pathLst>
          </a:custGeom>
          <a:solidFill>
            <a:srgbClr val="BA0361"/>
          </a:solidFill>
          <a:ln>
            <a:noFill/>
          </a:ln>
          <a:effectLst/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18" name="Freeform 180">
            <a:extLst>
              <a:ext uri="{FF2B5EF4-FFF2-40B4-BE49-F238E27FC236}">
                <a16:creationId xmlns:a16="http://schemas.microsoft.com/office/drawing/2014/main" id="{4B2F794F-61BC-4529-A638-0E999A345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4885" y="5584397"/>
            <a:ext cx="184036" cy="184037"/>
          </a:xfrm>
          <a:custGeom>
            <a:avLst/>
            <a:gdLst>
              <a:gd name="T0" fmla="*/ 148 w 297"/>
              <a:gd name="T1" fmla="*/ 0 h 297"/>
              <a:gd name="T2" fmla="*/ 148 w 297"/>
              <a:gd name="T3" fmla="*/ 0 h 297"/>
              <a:gd name="T4" fmla="*/ 296 w 297"/>
              <a:gd name="T5" fmla="*/ 148 h 297"/>
              <a:gd name="T6" fmla="*/ 296 w 297"/>
              <a:gd name="T7" fmla="*/ 148 h 297"/>
              <a:gd name="T8" fmla="*/ 148 w 297"/>
              <a:gd name="T9" fmla="*/ 296 h 297"/>
              <a:gd name="T10" fmla="*/ 148 w 297"/>
              <a:gd name="T11" fmla="*/ 296 h 297"/>
              <a:gd name="T12" fmla="*/ 0 w 297"/>
              <a:gd name="T13" fmla="*/ 148 h 297"/>
              <a:gd name="T14" fmla="*/ 0 w 297"/>
              <a:gd name="T15" fmla="*/ 148 h 297"/>
              <a:gd name="T16" fmla="*/ 148 w 297"/>
              <a:gd name="T17" fmla="*/ 0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297">
                <a:moveTo>
                  <a:pt x="148" y="0"/>
                </a:moveTo>
                <a:lnTo>
                  <a:pt x="148" y="0"/>
                </a:lnTo>
                <a:cubicBezTo>
                  <a:pt x="229" y="0"/>
                  <a:pt x="296" y="66"/>
                  <a:pt x="296" y="148"/>
                </a:cubicBezTo>
                <a:lnTo>
                  <a:pt x="296" y="148"/>
                </a:lnTo>
                <a:cubicBezTo>
                  <a:pt x="296" y="229"/>
                  <a:pt x="229" y="296"/>
                  <a:pt x="148" y="296"/>
                </a:cubicBezTo>
                <a:lnTo>
                  <a:pt x="148" y="296"/>
                </a:lnTo>
                <a:cubicBezTo>
                  <a:pt x="67" y="296"/>
                  <a:pt x="0" y="229"/>
                  <a:pt x="0" y="148"/>
                </a:cubicBezTo>
                <a:lnTo>
                  <a:pt x="0" y="148"/>
                </a:lnTo>
                <a:cubicBezTo>
                  <a:pt x="0" y="66"/>
                  <a:pt x="67" y="0"/>
                  <a:pt x="148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6B2239FE-E1C7-4820-BE44-BD8163322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308" y="2398446"/>
            <a:ext cx="1427428" cy="1427428"/>
          </a:xfrm>
          <a:custGeom>
            <a:avLst/>
            <a:gdLst>
              <a:gd name="T0" fmla="*/ 1376 w 2753"/>
              <a:gd name="T1" fmla="*/ 0 h 2753"/>
              <a:gd name="T2" fmla="*/ 1376 w 2753"/>
              <a:gd name="T3" fmla="*/ 0 h 2753"/>
              <a:gd name="T4" fmla="*/ 2752 w 2753"/>
              <a:gd name="T5" fmla="*/ 1376 h 2753"/>
              <a:gd name="T6" fmla="*/ 2752 w 2753"/>
              <a:gd name="T7" fmla="*/ 1376 h 2753"/>
              <a:gd name="T8" fmla="*/ 1376 w 2753"/>
              <a:gd name="T9" fmla="*/ 2752 h 2753"/>
              <a:gd name="T10" fmla="*/ 1376 w 2753"/>
              <a:gd name="T11" fmla="*/ 2752 h 2753"/>
              <a:gd name="T12" fmla="*/ 0 w 2753"/>
              <a:gd name="T13" fmla="*/ 1376 h 2753"/>
              <a:gd name="T14" fmla="*/ 0 w 2753"/>
              <a:gd name="T15" fmla="*/ 1376 h 2753"/>
              <a:gd name="T16" fmla="*/ 1376 w 2753"/>
              <a:gd name="T17" fmla="*/ 0 h 2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53" h="2753">
                <a:moveTo>
                  <a:pt x="1376" y="0"/>
                </a:moveTo>
                <a:lnTo>
                  <a:pt x="1376" y="0"/>
                </a:lnTo>
                <a:cubicBezTo>
                  <a:pt x="2136" y="0"/>
                  <a:pt x="2752" y="616"/>
                  <a:pt x="2752" y="1376"/>
                </a:cubicBezTo>
                <a:lnTo>
                  <a:pt x="2752" y="1376"/>
                </a:lnTo>
                <a:cubicBezTo>
                  <a:pt x="2752" y="2136"/>
                  <a:pt x="2136" y="2752"/>
                  <a:pt x="1376" y="2752"/>
                </a:cubicBezTo>
                <a:lnTo>
                  <a:pt x="1376" y="2752"/>
                </a:lnTo>
                <a:cubicBezTo>
                  <a:pt x="616" y="2752"/>
                  <a:pt x="0" y="2136"/>
                  <a:pt x="0" y="1376"/>
                </a:cubicBezTo>
                <a:lnTo>
                  <a:pt x="0" y="1376"/>
                </a:lnTo>
                <a:cubicBezTo>
                  <a:pt x="0" y="616"/>
                  <a:pt x="616" y="0"/>
                  <a:pt x="1376" y="0"/>
                </a:cubicBezTo>
              </a:path>
            </a:pathLst>
          </a:custGeom>
          <a:solidFill>
            <a:srgbClr val="BA0361"/>
          </a:solidFill>
          <a:ln>
            <a:noFill/>
          </a:ln>
          <a:effectLst/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9BF94506-20EA-4746-854E-2E531E70D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764" y="2611188"/>
            <a:ext cx="1004233" cy="1004233"/>
          </a:xfrm>
          <a:custGeom>
            <a:avLst/>
            <a:gdLst>
              <a:gd name="T0" fmla="*/ 968 w 1938"/>
              <a:gd name="T1" fmla="*/ 0 h 1937"/>
              <a:gd name="T2" fmla="*/ 968 w 1938"/>
              <a:gd name="T3" fmla="*/ 0 h 1937"/>
              <a:gd name="T4" fmla="*/ 1937 w 1938"/>
              <a:gd name="T5" fmla="*/ 968 h 1937"/>
              <a:gd name="T6" fmla="*/ 1937 w 1938"/>
              <a:gd name="T7" fmla="*/ 968 h 1937"/>
              <a:gd name="T8" fmla="*/ 968 w 1938"/>
              <a:gd name="T9" fmla="*/ 1936 h 1937"/>
              <a:gd name="T10" fmla="*/ 968 w 1938"/>
              <a:gd name="T11" fmla="*/ 1936 h 1937"/>
              <a:gd name="T12" fmla="*/ 0 w 1938"/>
              <a:gd name="T13" fmla="*/ 968 h 1937"/>
              <a:gd name="T14" fmla="*/ 0 w 1938"/>
              <a:gd name="T15" fmla="*/ 968 h 1937"/>
              <a:gd name="T16" fmla="*/ 968 w 1938"/>
              <a:gd name="T17" fmla="*/ 0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8" h="1937">
                <a:moveTo>
                  <a:pt x="968" y="0"/>
                </a:moveTo>
                <a:lnTo>
                  <a:pt x="968" y="0"/>
                </a:lnTo>
                <a:cubicBezTo>
                  <a:pt x="1503" y="0"/>
                  <a:pt x="1937" y="433"/>
                  <a:pt x="1937" y="968"/>
                </a:cubicBezTo>
                <a:lnTo>
                  <a:pt x="1937" y="968"/>
                </a:lnTo>
                <a:cubicBezTo>
                  <a:pt x="1937" y="1502"/>
                  <a:pt x="1503" y="1936"/>
                  <a:pt x="968" y="1936"/>
                </a:cubicBezTo>
                <a:lnTo>
                  <a:pt x="968" y="1936"/>
                </a:lnTo>
                <a:cubicBezTo>
                  <a:pt x="433" y="1936"/>
                  <a:pt x="0" y="1502"/>
                  <a:pt x="0" y="968"/>
                </a:cubicBezTo>
                <a:lnTo>
                  <a:pt x="0" y="968"/>
                </a:lnTo>
                <a:cubicBezTo>
                  <a:pt x="0" y="433"/>
                  <a:pt x="433" y="0"/>
                  <a:pt x="96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1" name="Freeform 62">
            <a:extLst>
              <a:ext uri="{FF2B5EF4-FFF2-40B4-BE49-F238E27FC236}">
                <a16:creationId xmlns:a16="http://schemas.microsoft.com/office/drawing/2014/main" id="{CF509E8A-2A33-4F5A-BA42-ABD6E3391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7275" y="3024371"/>
            <a:ext cx="32962" cy="2653418"/>
          </a:xfrm>
          <a:custGeom>
            <a:avLst/>
            <a:gdLst>
              <a:gd name="T0" fmla="*/ 0 w 53"/>
              <a:gd name="T1" fmla="*/ 0 h 4261"/>
              <a:gd name="T2" fmla="*/ 52 w 53"/>
              <a:gd name="T3" fmla="*/ 0 h 4261"/>
              <a:gd name="T4" fmla="*/ 52 w 53"/>
              <a:gd name="T5" fmla="*/ 4260 h 4261"/>
              <a:gd name="T6" fmla="*/ 0 w 53"/>
              <a:gd name="T7" fmla="*/ 4260 h 4261"/>
              <a:gd name="T8" fmla="*/ 0 w 53"/>
              <a:gd name="T9" fmla="*/ 0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261">
                <a:moveTo>
                  <a:pt x="0" y="0"/>
                </a:moveTo>
                <a:lnTo>
                  <a:pt x="52" y="0"/>
                </a:lnTo>
                <a:lnTo>
                  <a:pt x="52" y="4260"/>
                </a:lnTo>
                <a:lnTo>
                  <a:pt x="0" y="4260"/>
                </a:lnTo>
                <a:lnTo>
                  <a:pt x="0" y="0"/>
                </a:lnTo>
              </a:path>
            </a:pathLst>
          </a:custGeom>
          <a:solidFill>
            <a:srgbClr val="FF754D"/>
          </a:solidFill>
          <a:ln>
            <a:noFill/>
          </a:ln>
          <a:effectLst/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2" name="Freeform 179">
            <a:extLst>
              <a:ext uri="{FF2B5EF4-FFF2-40B4-BE49-F238E27FC236}">
                <a16:creationId xmlns:a16="http://schemas.microsoft.com/office/drawing/2014/main" id="{6E9F6564-F897-4193-9AAB-36BA11E55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0365" y="5565168"/>
            <a:ext cx="184036" cy="184036"/>
          </a:xfrm>
          <a:custGeom>
            <a:avLst/>
            <a:gdLst>
              <a:gd name="T0" fmla="*/ 148 w 297"/>
              <a:gd name="T1" fmla="*/ 0 h 296"/>
              <a:gd name="T2" fmla="*/ 148 w 297"/>
              <a:gd name="T3" fmla="*/ 0 h 296"/>
              <a:gd name="T4" fmla="*/ 296 w 297"/>
              <a:gd name="T5" fmla="*/ 147 h 296"/>
              <a:gd name="T6" fmla="*/ 296 w 297"/>
              <a:gd name="T7" fmla="*/ 147 h 296"/>
              <a:gd name="T8" fmla="*/ 148 w 297"/>
              <a:gd name="T9" fmla="*/ 295 h 296"/>
              <a:gd name="T10" fmla="*/ 148 w 297"/>
              <a:gd name="T11" fmla="*/ 295 h 296"/>
              <a:gd name="T12" fmla="*/ 0 w 297"/>
              <a:gd name="T13" fmla="*/ 147 h 296"/>
              <a:gd name="T14" fmla="*/ 0 w 297"/>
              <a:gd name="T15" fmla="*/ 147 h 296"/>
              <a:gd name="T16" fmla="*/ 148 w 297"/>
              <a:gd name="T1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296">
                <a:moveTo>
                  <a:pt x="148" y="0"/>
                </a:moveTo>
                <a:lnTo>
                  <a:pt x="148" y="0"/>
                </a:lnTo>
                <a:cubicBezTo>
                  <a:pt x="229" y="0"/>
                  <a:pt x="296" y="66"/>
                  <a:pt x="296" y="147"/>
                </a:cubicBezTo>
                <a:lnTo>
                  <a:pt x="296" y="147"/>
                </a:lnTo>
                <a:cubicBezTo>
                  <a:pt x="296" y="229"/>
                  <a:pt x="229" y="295"/>
                  <a:pt x="148" y="295"/>
                </a:cubicBezTo>
                <a:lnTo>
                  <a:pt x="148" y="295"/>
                </a:lnTo>
                <a:cubicBezTo>
                  <a:pt x="67" y="295"/>
                  <a:pt x="0" y="229"/>
                  <a:pt x="0" y="147"/>
                </a:cubicBezTo>
                <a:lnTo>
                  <a:pt x="0" y="147"/>
                </a:lnTo>
                <a:cubicBezTo>
                  <a:pt x="0" y="66"/>
                  <a:pt x="67" y="0"/>
                  <a:pt x="148" y="0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3" name="Freeform 59">
            <a:extLst>
              <a:ext uri="{FF2B5EF4-FFF2-40B4-BE49-F238E27FC236}">
                <a16:creationId xmlns:a16="http://schemas.microsoft.com/office/drawing/2014/main" id="{F5E92BEC-071E-4D37-B197-69323F8AC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2788" y="1666949"/>
            <a:ext cx="1427428" cy="1427428"/>
          </a:xfrm>
          <a:custGeom>
            <a:avLst/>
            <a:gdLst>
              <a:gd name="T0" fmla="*/ 1376 w 2753"/>
              <a:gd name="T1" fmla="*/ 0 h 2753"/>
              <a:gd name="T2" fmla="*/ 1376 w 2753"/>
              <a:gd name="T3" fmla="*/ 0 h 2753"/>
              <a:gd name="T4" fmla="*/ 2752 w 2753"/>
              <a:gd name="T5" fmla="*/ 1376 h 2753"/>
              <a:gd name="T6" fmla="*/ 2752 w 2753"/>
              <a:gd name="T7" fmla="*/ 1376 h 2753"/>
              <a:gd name="T8" fmla="*/ 1376 w 2753"/>
              <a:gd name="T9" fmla="*/ 2752 h 2753"/>
              <a:gd name="T10" fmla="*/ 1376 w 2753"/>
              <a:gd name="T11" fmla="*/ 2752 h 2753"/>
              <a:gd name="T12" fmla="*/ 0 w 2753"/>
              <a:gd name="T13" fmla="*/ 1376 h 2753"/>
              <a:gd name="T14" fmla="*/ 0 w 2753"/>
              <a:gd name="T15" fmla="*/ 1376 h 2753"/>
              <a:gd name="T16" fmla="*/ 1376 w 2753"/>
              <a:gd name="T17" fmla="*/ 0 h 2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53" h="2753">
                <a:moveTo>
                  <a:pt x="1376" y="0"/>
                </a:moveTo>
                <a:lnTo>
                  <a:pt x="1376" y="0"/>
                </a:lnTo>
                <a:cubicBezTo>
                  <a:pt x="2136" y="0"/>
                  <a:pt x="2752" y="616"/>
                  <a:pt x="2752" y="1376"/>
                </a:cubicBezTo>
                <a:lnTo>
                  <a:pt x="2752" y="1376"/>
                </a:lnTo>
                <a:cubicBezTo>
                  <a:pt x="2752" y="2136"/>
                  <a:pt x="2136" y="2752"/>
                  <a:pt x="1376" y="2752"/>
                </a:cubicBezTo>
                <a:lnTo>
                  <a:pt x="1376" y="2752"/>
                </a:lnTo>
                <a:cubicBezTo>
                  <a:pt x="617" y="2752"/>
                  <a:pt x="0" y="2136"/>
                  <a:pt x="0" y="1376"/>
                </a:cubicBezTo>
                <a:lnTo>
                  <a:pt x="0" y="1376"/>
                </a:lnTo>
                <a:cubicBezTo>
                  <a:pt x="0" y="616"/>
                  <a:pt x="617" y="0"/>
                  <a:pt x="1376" y="0"/>
                </a:cubicBezTo>
              </a:path>
            </a:pathLst>
          </a:custGeom>
          <a:solidFill>
            <a:srgbClr val="FF754D"/>
          </a:solidFill>
          <a:ln>
            <a:noFill/>
          </a:ln>
          <a:effectLst/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4" name="Freeform 60">
            <a:extLst>
              <a:ext uri="{FF2B5EF4-FFF2-40B4-BE49-F238E27FC236}">
                <a16:creationId xmlns:a16="http://schemas.microsoft.com/office/drawing/2014/main" id="{8F4E2181-8FEA-41B9-9EB5-177DEE9D4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3244" y="1879691"/>
            <a:ext cx="1004233" cy="1004233"/>
          </a:xfrm>
          <a:custGeom>
            <a:avLst/>
            <a:gdLst>
              <a:gd name="T0" fmla="*/ 968 w 1938"/>
              <a:gd name="T1" fmla="*/ 0 h 1937"/>
              <a:gd name="T2" fmla="*/ 968 w 1938"/>
              <a:gd name="T3" fmla="*/ 0 h 1937"/>
              <a:gd name="T4" fmla="*/ 1937 w 1938"/>
              <a:gd name="T5" fmla="*/ 968 h 1937"/>
              <a:gd name="T6" fmla="*/ 1937 w 1938"/>
              <a:gd name="T7" fmla="*/ 968 h 1937"/>
              <a:gd name="T8" fmla="*/ 968 w 1938"/>
              <a:gd name="T9" fmla="*/ 1936 h 1937"/>
              <a:gd name="T10" fmla="*/ 968 w 1938"/>
              <a:gd name="T11" fmla="*/ 1936 h 1937"/>
              <a:gd name="T12" fmla="*/ 0 w 1938"/>
              <a:gd name="T13" fmla="*/ 968 h 1937"/>
              <a:gd name="T14" fmla="*/ 0 w 1938"/>
              <a:gd name="T15" fmla="*/ 968 h 1937"/>
              <a:gd name="T16" fmla="*/ 968 w 1938"/>
              <a:gd name="T17" fmla="*/ 0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8" h="1937">
                <a:moveTo>
                  <a:pt x="968" y="0"/>
                </a:moveTo>
                <a:lnTo>
                  <a:pt x="968" y="0"/>
                </a:lnTo>
                <a:cubicBezTo>
                  <a:pt x="1503" y="0"/>
                  <a:pt x="1937" y="433"/>
                  <a:pt x="1937" y="968"/>
                </a:cubicBezTo>
                <a:lnTo>
                  <a:pt x="1937" y="968"/>
                </a:lnTo>
                <a:cubicBezTo>
                  <a:pt x="1937" y="1502"/>
                  <a:pt x="1503" y="1936"/>
                  <a:pt x="968" y="1936"/>
                </a:cubicBezTo>
                <a:lnTo>
                  <a:pt x="968" y="1936"/>
                </a:lnTo>
                <a:cubicBezTo>
                  <a:pt x="434" y="1936"/>
                  <a:pt x="0" y="1502"/>
                  <a:pt x="0" y="968"/>
                </a:cubicBezTo>
                <a:lnTo>
                  <a:pt x="0" y="968"/>
                </a:lnTo>
                <a:cubicBezTo>
                  <a:pt x="0" y="433"/>
                  <a:pt x="434" y="0"/>
                  <a:pt x="96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5" name="Freeform 121">
            <a:extLst>
              <a:ext uri="{FF2B5EF4-FFF2-40B4-BE49-F238E27FC236}">
                <a16:creationId xmlns:a16="http://schemas.microsoft.com/office/drawing/2014/main" id="{2E616829-3C4C-4F86-A7DE-586C0287A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2755" y="3024371"/>
            <a:ext cx="32962" cy="2653418"/>
          </a:xfrm>
          <a:custGeom>
            <a:avLst/>
            <a:gdLst>
              <a:gd name="T0" fmla="*/ 0 w 51"/>
              <a:gd name="T1" fmla="*/ 0 h 4261"/>
              <a:gd name="T2" fmla="*/ 50 w 51"/>
              <a:gd name="T3" fmla="*/ 0 h 4261"/>
              <a:gd name="T4" fmla="*/ 50 w 51"/>
              <a:gd name="T5" fmla="*/ 4260 h 4261"/>
              <a:gd name="T6" fmla="*/ 0 w 51"/>
              <a:gd name="T7" fmla="*/ 4260 h 4261"/>
              <a:gd name="T8" fmla="*/ 0 w 51"/>
              <a:gd name="T9" fmla="*/ 0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4261">
                <a:moveTo>
                  <a:pt x="0" y="0"/>
                </a:moveTo>
                <a:lnTo>
                  <a:pt x="50" y="0"/>
                </a:lnTo>
                <a:lnTo>
                  <a:pt x="50" y="4260"/>
                </a:lnTo>
                <a:lnTo>
                  <a:pt x="0" y="4260"/>
                </a:lnTo>
                <a:lnTo>
                  <a:pt x="0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6" name="Freeform 178">
            <a:extLst>
              <a:ext uri="{FF2B5EF4-FFF2-40B4-BE49-F238E27FC236}">
                <a16:creationId xmlns:a16="http://schemas.microsoft.com/office/drawing/2014/main" id="{E5B8694A-FE02-4C03-BDF3-88F9A77D5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592" y="5565168"/>
            <a:ext cx="184037" cy="184036"/>
          </a:xfrm>
          <a:custGeom>
            <a:avLst/>
            <a:gdLst>
              <a:gd name="T0" fmla="*/ 148 w 297"/>
              <a:gd name="T1" fmla="*/ 0 h 296"/>
              <a:gd name="T2" fmla="*/ 148 w 297"/>
              <a:gd name="T3" fmla="*/ 0 h 296"/>
              <a:gd name="T4" fmla="*/ 296 w 297"/>
              <a:gd name="T5" fmla="*/ 147 h 296"/>
              <a:gd name="T6" fmla="*/ 296 w 297"/>
              <a:gd name="T7" fmla="*/ 147 h 296"/>
              <a:gd name="T8" fmla="*/ 148 w 297"/>
              <a:gd name="T9" fmla="*/ 295 h 296"/>
              <a:gd name="T10" fmla="*/ 148 w 297"/>
              <a:gd name="T11" fmla="*/ 295 h 296"/>
              <a:gd name="T12" fmla="*/ 0 w 297"/>
              <a:gd name="T13" fmla="*/ 147 h 296"/>
              <a:gd name="T14" fmla="*/ 0 w 297"/>
              <a:gd name="T15" fmla="*/ 147 h 296"/>
              <a:gd name="T16" fmla="*/ 148 w 297"/>
              <a:gd name="T1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296">
                <a:moveTo>
                  <a:pt x="148" y="0"/>
                </a:moveTo>
                <a:lnTo>
                  <a:pt x="148" y="0"/>
                </a:lnTo>
                <a:cubicBezTo>
                  <a:pt x="230" y="0"/>
                  <a:pt x="296" y="66"/>
                  <a:pt x="296" y="147"/>
                </a:cubicBezTo>
                <a:lnTo>
                  <a:pt x="296" y="147"/>
                </a:lnTo>
                <a:cubicBezTo>
                  <a:pt x="296" y="229"/>
                  <a:pt x="230" y="295"/>
                  <a:pt x="148" y="295"/>
                </a:cubicBezTo>
                <a:lnTo>
                  <a:pt x="148" y="295"/>
                </a:lnTo>
                <a:cubicBezTo>
                  <a:pt x="66" y="295"/>
                  <a:pt x="0" y="229"/>
                  <a:pt x="0" y="147"/>
                </a:cubicBezTo>
                <a:lnTo>
                  <a:pt x="0" y="147"/>
                </a:lnTo>
                <a:cubicBezTo>
                  <a:pt x="0" y="66"/>
                  <a:pt x="66" y="0"/>
                  <a:pt x="148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7" name="Freeform 118">
            <a:extLst>
              <a:ext uri="{FF2B5EF4-FFF2-40B4-BE49-F238E27FC236}">
                <a16:creationId xmlns:a16="http://schemas.microsoft.com/office/drawing/2014/main" id="{AC33D4F2-BA54-4A23-BCDD-24B0E7EB5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8268" y="2398446"/>
            <a:ext cx="1427428" cy="1427428"/>
          </a:xfrm>
          <a:custGeom>
            <a:avLst/>
            <a:gdLst>
              <a:gd name="T0" fmla="*/ 1376 w 2753"/>
              <a:gd name="T1" fmla="*/ 0 h 2753"/>
              <a:gd name="T2" fmla="*/ 1376 w 2753"/>
              <a:gd name="T3" fmla="*/ 0 h 2753"/>
              <a:gd name="T4" fmla="*/ 2752 w 2753"/>
              <a:gd name="T5" fmla="*/ 1376 h 2753"/>
              <a:gd name="T6" fmla="*/ 2752 w 2753"/>
              <a:gd name="T7" fmla="*/ 1376 h 2753"/>
              <a:gd name="T8" fmla="*/ 1376 w 2753"/>
              <a:gd name="T9" fmla="*/ 2752 h 2753"/>
              <a:gd name="T10" fmla="*/ 1376 w 2753"/>
              <a:gd name="T11" fmla="*/ 2752 h 2753"/>
              <a:gd name="T12" fmla="*/ 0 w 2753"/>
              <a:gd name="T13" fmla="*/ 1376 h 2753"/>
              <a:gd name="T14" fmla="*/ 0 w 2753"/>
              <a:gd name="T15" fmla="*/ 1376 h 2753"/>
              <a:gd name="T16" fmla="*/ 1376 w 2753"/>
              <a:gd name="T17" fmla="*/ 0 h 2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53" h="2753">
                <a:moveTo>
                  <a:pt x="1376" y="0"/>
                </a:moveTo>
                <a:lnTo>
                  <a:pt x="1376" y="0"/>
                </a:lnTo>
                <a:cubicBezTo>
                  <a:pt x="2136" y="0"/>
                  <a:pt x="2752" y="616"/>
                  <a:pt x="2752" y="1376"/>
                </a:cubicBezTo>
                <a:lnTo>
                  <a:pt x="2752" y="1376"/>
                </a:lnTo>
                <a:cubicBezTo>
                  <a:pt x="2752" y="2136"/>
                  <a:pt x="2136" y="2752"/>
                  <a:pt x="1376" y="2752"/>
                </a:cubicBezTo>
                <a:lnTo>
                  <a:pt x="1376" y="2752"/>
                </a:lnTo>
                <a:cubicBezTo>
                  <a:pt x="616" y="2752"/>
                  <a:pt x="0" y="2136"/>
                  <a:pt x="0" y="1376"/>
                </a:cubicBezTo>
                <a:lnTo>
                  <a:pt x="0" y="1376"/>
                </a:lnTo>
                <a:cubicBezTo>
                  <a:pt x="0" y="616"/>
                  <a:pt x="616" y="0"/>
                  <a:pt x="1376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8" name="Freeform 119">
            <a:extLst>
              <a:ext uri="{FF2B5EF4-FFF2-40B4-BE49-F238E27FC236}">
                <a16:creationId xmlns:a16="http://schemas.microsoft.com/office/drawing/2014/main" id="{291F3169-B1BB-485F-9F20-679D65999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2234" y="2604343"/>
            <a:ext cx="1004232" cy="1004233"/>
          </a:xfrm>
          <a:custGeom>
            <a:avLst/>
            <a:gdLst>
              <a:gd name="T0" fmla="*/ 968 w 1937"/>
              <a:gd name="T1" fmla="*/ 0 h 1937"/>
              <a:gd name="T2" fmla="*/ 968 w 1937"/>
              <a:gd name="T3" fmla="*/ 0 h 1937"/>
              <a:gd name="T4" fmla="*/ 1936 w 1937"/>
              <a:gd name="T5" fmla="*/ 968 h 1937"/>
              <a:gd name="T6" fmla="*/ 1936 w 1937"/>
              <a:gd name="T7" fmla="*/ 968 h 1937"/>
              <a:gd name="T8" fmla="*/ 968 w 1937"/>
              <a:gd name="T9" fmla="*/ 1936 h 1937"/>
              <a:gd name="T10" fmla="*/ 968 w 1937"/>
              <a:gd name="T11" fmla="*/ 1936 h 1937"/>
              <a:gd name="T12" fmla="*/ 0 w 1937"/>
              <a:gd name="T13" fmla="*/ 968 h 1937"/>
              <a:gd name="T14" fmla="*/ 0 w 1937"/>
              <a:gd name="T15" fmla="*/ 968 h 1937"/>
              <a:gd name="T16" fmla="*/ 968 w 1937"/>
              <a:gd name="T17" fmla="*/ 0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7" h="1937">
                <a:moveTo>
                  <a:pt x="968" y="0"/>
                </a:moveTo>
                <a:lnTo>
                  <a:pt x="968" y="0"/>
                </a:lnTo>
                <a:cubicBezTo>
                  <a:pt x="1503" y="0"/>
                  <a:pt x="1936" y="433"/>
                  <a:pt x="1936" y="968"/>
                </a:cubicBezTo>
                <a:lnTo>
                  <a:pt x="1936" y="968"/>
                </a:lnTo>
                <a:cubicBezTo>
                  <a:pt x="1936" y="1502"/>
                  <a:pt x="1503" y="1936"/>
                  <a:pt x="968" y="1936"/>
                </a:cubicBezTo>
                <a:lnTo>
                  <a:pt x="968" y="1936"/>
                </a:lnTo>
                <a:cubicBezTo>
                  <a:pt x="433" y="1936"/>
                  <a:pt x="0" y="1502"/>
                  <a:pt x="0" y="968"/>
                </a:cubicBezTo>
                <a:lnTo>
                  <a:pt x="0" y="968"/>
                </a:lnTo>
                <a:cubicBezTo>
                  <a:pt x="0" y="433"/>
                  <a:pt x="433" y="0"/>
                  <a:pt x="96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29" name="Freeform 121">
            <a:extLst>
              <a:ext uri="{FF2B5EF4-FFF2-40B4-BE49-F238E27FC236}">
                <a16:creationId xmlns:a16="http://schemas.microsoft.com/office/drawing/2014/main" id="{0D3A12D2-2FD7-4382-8447-86F397764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8235" y="3024371"/>
            <a:ext cx="32962" cy="2653418"/>
          </a:xfrm>
          <a:custGeom>
            <a:avLst/>
            <a:gdLst>
              <a:gd name="T0" fmla="*/ 0 w 51"/>
              <a:gd name="T1" fmla="*/ 0 h 4261"/>
              <a:gd name="T2" fmla="*/ 50 w 51"/>
              <a:gd name="T3" fmla="*/ 0 h 4261"/>
              <a:gd name="T4" fmla="*/ 50 w 51"/>
              <a:gd name="T5" fmla="*/ 4260 h 4261"/>
              <a:gd name="T6" fmla="*/ 0 w 51"/>
              <a:gd name="T7" fmla="*/ 4260 h 4261"/>
              <a:gd name="T8" fmla="*/ 0 w 51"/>
              <a:gd name="T9" fmla="*/ 0 h 4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4261">
                <a:moveTo>
                  <a:pt x="0" y="0"/>
                </a:moveTo>
                <a:lnTo>
                  <a:pt x="50" y="0"/>
                </a:lnTo>
                <a:lnTo>
                  <a:pt x="50" y="4260"/>
                </a:lnTo>
                <a:lnTo>
                  <a:pt x="0" y="4260"/>
                </a:lnTo>
                <a:lnTo>
                  <a:pt x="0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30" name="Freeform 178">
            <a:extLst>
              <a:ext uri="{FF2B5EF4-FFF2-40B4-BE49-F238E27FC236}">
                <a16:creationId xmlns:a16="http://schemas.microsoft.com/office/drawing/2014/main" id="{EFF2DD59-E9D6-45B3-822E-4E51AE854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072" y="5565168"/>
            <a:ext cx="184037" cy="184036"/>
          </a:xfrm>
          <a:custGeom>
            <a:avLst/>
            <a:gdLst>
              <a:gd name="T0" fmla="*/ 148 w 297"/>
              <a:gd name="T1" fmla="*/ 0 h 296"/>
              <a:gd name="T2" fmla="*/ 148 w 297"/>
              <a:gd name="T3" fmla="*/ 0 h 296"/>
              <a:gd name="T4" fmla="*/ 296 w 297"/>
              <a:gd name="T5" fmla="*/ 147 h 296"/>
              <a:gd name="T6" fmla="*/ 296 w 297"/>
              <a:gd name="T7" fmla="*/ 147 h 296"/>
              <a:gd name="T8" fmla="*/ 148 w 297"/>
              <a:gd name="T9" fmla="*/ 295 h 296"/>
              <a:gd name="T10" fmla="*/ 148 w 297"/>
              <a:gd name="T11" fmla="*/ 295 h 296"/>
              <a:gd name="T12" fmla="*/ 0 w 297"/>
              <a:gd name="T13" fmla="*/ 147 h 296"/>
              <a:gd name="T14" fmla="*/ 0 w 297"/>
              <a:gd name="T15" fmla="*/ 147 h 296"/>
              <a:gd name="T16" fmla="*/ 148 w 297"/>
              <a:gd name="T1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296">
                <a:moveTo>
                  <a:pt x="148" y="0"/>
                </a:moveTo>
                <a:lnTo>
                  <a:pt x="148" y="0"/>
                </a:lnTo>
                <a:cubicBezTo>
                  <a:pt x="230" y="0"/>
                  <a:pt x="296" y="66"/>
                  <a:pt x="296" y="147"/>
                </a:cubicBezTo>
                <a:lnTo>
                  <a:pt x="296" y="147"/>
                </a:lnTo>
                <a:cubicBezTo>
                  <a:pt x="296" y="229"/>
                  <a:pt x="230" y="295"/>
                  <a:pt x="148" y="295"/>
                </a:cubicBezTo>
                <a:lnTo>
                  <a:pt x="148" y="295"/>
                </a:lnTo>
                <a:cubicBezTo>
                  <a:pt x="66" y="295"/>
                  <a:pt x="0" y="229"/>
                  <a:pt x="0" y="147"/>
                </a:cubicBezTo>
                <a:lnTo>
                  <a:pt x="0" y="147"/>
                </a:lnTo>
                <a:cubicBezTo>
                  <a:pt x="0" y="66"/>
                  <a:pt x="66" y="0"/>
                  <a:pt x="148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31" name="Freeform 118">
            <a:extLst>
              <a:ext uri="{FF2B5EF4-FFF2-40B4-BE49-F238E27FC236}">
                <a16:creationId xmlns:a16="http://schemas.microsoft.com/office/drawing/2014/main" id="{E15E64F8-098E-4354-99D1-0F5C32DD1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3748" y="1666949"/>
            <a:ext cx="1427428" cy="1427428"/>
          </a:xfrm>
          <a:custGeom>
            <a:avLst/>
            <a:gdLst>
              <a:gd name="T0" fmla="*/ 1376 w 2753"/>
              <a:gd name="T1" fmla="*/ 0 h 2753"/>
              <a:gd name="T2" fmla="*/ 1376 w 2753"/>
              <a:gd name="T3" fmla="*/ 0 h 2753"/>
              <a:gd name="T4" fmla="*/ 2752 w 2753"/>
              <a:gd name="T5" fmla="*/ 1376 h 2753"/>
              <a:gd name="T6" fmla="*/ 2752 w 2753"/>
              <a:gd name="T7" fmla="*/ 1376 h 2753"/>
              <a:gd name="T8" fmla="*/ 1376 w 2753"/>
              <a:gd name="T9" fmla="*/ 2752 h 2753"/>
              <a:gd name="T10" fmla="*/ 1376 w 2753"/>
              <a:gd name="T11" fmla="*/ 2752 h 2753"/>
              <a:gd name="T12" fmla="*/ 0 w 2753"/>
              <a:gd name="T13" fmla="*/ 1376 h 2753"/>
              <a:gd name="T14" fmla="*/ 0 w 2753"/>
              <a:gd name="T15" fmla="*/ 1376 h 2753"/>
              <a:gd name="T16" fmla="*/ 1376 w 2753"/>
              <a:gd name="T17" fmla="*/ 0 h 2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53" h="2753">
                <a:moveTo>
                  <a:pt x="1376" y="0"/>
                </a:moveTo>
                <a:lnTo>
                  <a:pt x="1376" y="0"/>
                </a:lnTo>
                <a:cubicBezTo>
                  <a:pt x="2136" y="0"/>
                  <a:pt x="2752" y="616"/>
                  <a:pt x="2752" y="1376"/>
                </a:cubicBezTo>
                <a:lnTo>
                  <a:pt x="2752" y="1376"/>
                </a:lnTo>
                <a:cubicBezTo>
                  <a:pt x="2752" y="2136"/>
                  <a:pt x="2136" y="2752"/>
                  <a:pt x="1376" y="2752"/>
                </a:cubicBezTo>
                <a:lnTo>
                  <a:pt x="1376" y="2752"/>
                </a:lnTo>
                <a:cubicBezTo>
                  <a:pt x="616" y="2752"/>
                  <a:pt x="0" y="2136"/>
                  <a:pt x="0" y="1376"/>
                </a:cubicBezTo>
                <a:lnTo>
                  <a:pt x="0" y="1376"/>
                </a:lnTo>
                <a:cubicBezTo>
                  <a:pt x="0" y="616"/>
                  <a:pt x="616" y="0"/>
                  <a:pt x="1376" y="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32" name="Freeform 119">
            <a:extLst>
              <a:ext uri="{FF2B5EF4-FFF2-40B4-BE49-F238E27FC236}">
                <a16:creationId xmlns:a16="http://schemas.microsoft.com/office/drawing/2014/main" id="{485BD630-76F0-4A9F-8A61-E83A4FA2C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6490" y="1879691"/>
            <a:ext cx="1004232" cy="1004233"/>
          </a:xfrm>
          <a:custGeom>
            <a:avLst/>
            <a:gdLst>
              <a:gd name="T0" fmla="*/ 968 w 1937"/>
              <a:gd name="T1" fmla="*/ 0 h 1937"/>
              <a:gd name="T2" fmla="*/ 968 w 1937"/>
              <a:gd name="T3" fmla="*/ 0 h 1937"/>
              <a:gd name="T4" fmla="*/ 1936 w 1937"/>
              <a:gd name="T5" fmla="*/ 968 h 1937"/>
              <a:gd name="T6" fmla="*/ 1936 w 1937"/>
              <a:gd name="T7" fmla="*/ 968 h 1937"/>
              <a:gd name="T8" fmla="*/ 968 w 1937"/>
              <a:gd name="T9" fmla="*/ 1936 h 1937"/>
              <a:gd name="T10" fmla="*/ 968 w 1937"/>
              <a:gd name="T11" fmla="*/ 1936 h 1937"/>
              <a:gd name="T12" fmla="*/ 0 w 1937"/>
              <a:gd name="T13" fmla="*/ 968 h 1937"/>
              <a:gd name="T14" fmla="*/ 0 w 1937"/>
              <a:gd name="T15" fmla="*/ 968 h 1937"/>
              <a:gd name="T16" fmla="*/ 968 w 1937"/>
              <a:gd name="T17" fmla="*/ 0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7" h="1937">
                <a:moveTo>
                  <a:pt x="968" y="0"/>
                </a:moveTo>
                <a:lnTo>
                  <a:pt x="968" y="0"/>
                </a:lnTo>
                <a:cubicBezTo>
                  <a:pt x="1503" y="0"/>
                  <a:pt x="1936" y="433"/>
                  <a:pt x="1936" y="968"/>
                </a:cubicBezTo>
                <a:lnTo>
                  <a:pt x="1936" y="968"/>
                </a:lnTo>
                <a:cubicBezTo>
                  <a:pt x="1936" y="1502"/>
                  <a:pt x="1503" y="1936"/>
                  <a:pt x="968" y="1936"/>
                </a:cubicBezTo>
                <a:lnTo>
                  <a:pt x="968" y="1936"/>
                </a:lnTo>
                <a:cubicBezTo>
                  <a:pt x="433" y="1936"/>
                  <a:pt x="0" y="1502"/>
                  <a:pt x="0" y="968"/>
                </a:cubicBezTo>
                <a:lnTo>
                  <a:pt x="0" y="968"/>
                </a:lnTo>
                <a:cubicBezTo>
                  <a:pt x="0" y="433"/>
                  <a:pt x="433" y="0"/>
                  <a:pt x="96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217"/>
            <a:endParaRPr lang="en-US" sz="3265" dirty="0">
              <a:solidFill>
                <a:srgbClr val="7F7F7F"/>
              </a:solidFill>
              <a:latin typeface="Lato Light" panose="020F0502020204030203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E839E4A-F2C9-4D0A-AE61-4DFC78FDC242}"/>
              </a:ext>
            </a:extLst>
          </p:cNvPr>
          <p:cNvSpPr txBox="1"/>
          <p:nvPr/>
        </p:nvSpPr>
        <p:spPr>
          <a:xfrm>
            <a:off x="1722912" y="3990579"/>
            <a:ext cx="720069" cy="323165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defTabSz="914217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YEAR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B95C7EBA-9F50-4396-AB89-18D1335E059E}"/>
              </a:ext>
            </a:extLst>
          </p:cNvPr>
          <p:cNvSpPr txBox="1">
            <a:spLocks/>
          </p:cNvSpPr>
          <p:nvPr/>
        </p:nvSpPr>
        <p:spPr>
          <a:xfrm>
            <a:off x="4250076" y="4116488"/>
            <a:ext cx="2326950" cy="738664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1750"/>
              </a:lnSpc>
            </a:pPr>
            <a:r>
              <a:rPr lang="en-US" sz="1500" dirty="0">
                <a:solidFill>
                  <a:srgbClr val="7F7F7F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Promoted as one of the youngest Associate Unit Managers (AUM)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A3153C4-28BB-4E3C-A2EF-0AFF433EDF2C}"/>
              </a:ext>
            </a:extLst>
          </p:cNvPr>
          <p:cNvSpPr txBox="1"/>
          <p:nvPr/>
        </p:nvSpPr>
        <p:spPr>
          <a:xfrm>
            <a:off x="4250076" y="3794745"/>
            <a:ext cx="720069" cy="323165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defTabSz="914217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YEAR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168F2F85-4007-4B6F-A2FD-ED012225F1A8}"/>
              </a:ext>
            </a:extLst>
          </p:cNvPr>
          <p:cNvSpPr txBox="1">
            <a:spLocks/>
          </p:cNvSpPr>
          <p:nvPr/>
        </p:nvSpPr>
        <p:spPr>
          <a:xfrm>
            <a:off x="6766865" y="4228044"/>
            <a:ext cx="2256068" cy="738664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1750"/>
              </a:lnSpc>
            </a:pPr>
            <a:r>
              <a:rPr lang="en-US" sz="1500" dirty="0">
                <a:solidFill>
                  <a:srgbClr val="7F7F7F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Insert Key Milestone Achievement / Rewards &amp; Recognition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0B97EC-85DD-462F-B5E3-BEC5CD26E670}"/>
              </a:ext>
            </a:extLst>
          </p:cNvPr>
          <p:cNvSpPr txBox="1"/>
          <p:nvPr/>
        </p:nvSpPr>
        <p:spPr>
          <a:xfrm>
            <a:off x="6766865" y="3906301"/>
            <a:ext cx="720069" cy="323165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defTabSz="914217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YEAR</a:t>
            </a:r>
          </a:p>
        </p:txBody>
      </p:sp>
      <p:sp>
        <p:nvSpPr>
          <p:cNvPr id="38" name="Subtitle 2">
            <a:extLst>
              <a:ext uri="{FF2B5EF4-FFF2-40B4-BE49-F238E27FC236}">
                <a16:creationId xmlns:a16="http://schemas.microsoft.com/office/drawing/2014/main" id="{E78452B1-E88B-462E-8B17-5BE29CE74D09}"/>
              </a:ext>
            </a:extLst>
          </p:cNvPr>
          <p:cNvSpPr txBox="1">
            <a:spLocks/>
          </p:cNvSpPr>
          <p:nvPr/>
        </p:nvSpPr>
        <p:spPr>
          <a:xfrm>
            <a:off x="9403268" y="3743296"/>
            <a:ext cx="1994028" cy="969496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1750"/>
              </a:lnSpc>
            </a:pPr>
            <a:r>
              <a:rPr lang="en-US" sz="1500" dirty="0">
                <a:solidFill>
                  <a:srgbClr val="7F7F7F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Insert Key Milestone Achievement / Rewards &amp; Recognition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71DEAB1-612D-4927-B507-D6F8CFB3F35C}"/>
              </a:ext>
            </a:extLst>
          </p:cNvPr>
          <p:cNvSpPr txBox="1"/>
          <p:nvPr/>
        </p:nvSpPr>
        <p:spPr>
          <a:xfrm>
            <a:off x="9403268" y="3468169"/>
            <a:ext cx="720069" cy="323165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defTabSz="914217"/>
            <a:r>
              <a:rPr lang="en-US" sz="1500" b="1" dirty="0">
                <a:solidFill>
                  <a:srgbClr val="000000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YEAR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643EB46F-109C-4A68-879A-3E8B9684889C}"/>
              </a:ext>
            </a:extLst>
          </p:cNvPr>
          <p:cNvSpPr txBox="1">
            <a:spLocks/>
          </p:cNvSpPr>
          <p:nvPr/>
        </p:nvSpPr>
        <p:spPr>
          <a:xfrm>
            <a:off x="1774118" y="4312294"/>
            <a:ext cx="1994028" cy="507831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1750"/>
              </a:lnSpc>
            </a:pPr>
            <a:r>
              <a:rPr lang="en-US" sz="1500" dirty="0">
                <a:solidFill>
                  <a:srgbClr val="7F7F7F"/>
                </a:solidFill>
                <a:latin typeface="Arial" panose="020B0604020202020204" pitchFamily="34" charset="0"/>
                <a:ea typeface="Lato Light" panose="020F0502020204030203" pitchFamily="34" charset="0"/>
                <a:cs typeface="Arial" panose="020B0604020202020204" pitchFamily="34" charset="0"/>
              </a:rPr>
              <a:t>Started as a Financial Advisor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55C8F2-3D1B-43A6-8C87-ADB03404F1FE}"/>
              </a:ext>
            </a:extLst>
          </p:cNvPr>
          <p:cNvSpPr txBox="1"/>
          <p:nvPr/>
        </p:nvSpPr>
        <p:spPr>
          <a:xfrm>
            <a:off x="7154" y="291940"/>
            <a:ext cx="12184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AGENCY / UNIT STORY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7CC2CA3-970D-4A56-9E8A-4600ABAF25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266" b="97461" l="6836" r="67969">
                        <a14:foregroundMark x1="25586" y1="95313" x2="25586" y2="95313"/>
                        <a14:foregroundMark x1="25586" y1="95313" x2="25586" y2="95313"/>
                        <a14:foregroundMark x1="25586" y1="95313" x2="25586" y2="95313"/>
                        <a14:foregroundMark x1="67969" y1="92188" x2="67969" y2="92188"/>
                        <a14:foregroundMark x1="46680" y1="96289" x2="46680" y2="96289"/>
                        <a14:foregroundMark x1="50000" y1="97461" x2="50000" y2="97461"/>
                        <a14:foregroundMark x1="38867" y1="22266" x2="38867" y2="222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500" r="28301"/>
          <a:stretch/>
        </p:blipFill>
        <p:spPr>
          <a:xfrm>
            <a:off x="1075014" y="2605156"/>
            <a:ext cx="782167" cy="90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5F10E5D-F5E4-4A2A-8661-50C9C2B781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902" y="1694756"/>
            <a:ext cx="1086261" cy="1086261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154A55E3-6DDF-417E-8097-11CBA85A814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27"/>
          <a:stretch/>
        </p:blipFill>
        <p:spPr>
          <a:xfrm>
            <a:off x="6071219" y="2520109"/>
            <a:ext cx="1086261" cy="956698"/>
          </a:xfrm>
          <a:prstGeom prst="rect">
            <a:avLst/>
          </a:prstGeom>
        </p:spPr>
      </p:pic>
      <p:pic>
        <p:nvPicPr>
          <p:cNvPr id="45" name="Picture 44" descr="A picture containing building, window&#10;&#10;Description automatically generated">
            <a:extLst>
              <a:ext uri="{FF2B5EF4-FFF2-40B4-BE49-F238E27FC236}">
                <a16:creationId xmlns:a16="http://schemas.microsoft.com/office/drawing/2014/main" id="{B7D61332-C618-47A7-80DC-A982920B39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197" y="1904425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45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A5E7A6B1-AEEB-4635-9AD0-A04078C1260F}"/>
              </a:ext>
            </a:extLst>
          </p:cNvPr>
          <p:cNvSpPr/>
          <p:nvPr/>
        </p:nvSpPr>
        <p:spPr>
          <a:xfrm>
            <a:off x="5286000" y="1212937"/>
            <a:ext cx="1620000" cy="1620000"/>
          </a:xfrm>
          <a:prstGeom prst="flowChartConnector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3" name="Flowchart: Terminator 2">
            <a:extLst>
              <a:ext uri="{FF2B5EF4-FFF2-40B4-BE49-F238E27FC236}">
                <a16:creationId xmlns:a16="http://schemas.microsoft.com/office/drawing/2014/main" id="{080938A4-F971-4D4E-A4A7-3D120ABF1D71}"/>
              </a:ext>
            </a:extLst>
          </p:cNvPr>
          <p:cNvSpPr/>
          <p:nvPr/>
        </p:nvSpPr>
        <p:spPr>
          <a:xfrm>
            <a:off x="4656000" y="3187453"/>
            <a:ext cx="2880000" cy="1080000"/>
          </a:xfrm>
          <a:prstGeom prst="flowChartTerminator">
            <a:avLst/>
          </a:prstGeom>
          <a:solidFill>
            <a:srgbClr val="1F78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Flowchart: Terminator 3">
            <a:extLst>
              <a:ext uri="{FF2B5EF4-FFF2-40B4-BE49-F238E27FC236}">
                <a16:creationId xmlns:a16="http://schemas.microsoft.com/office/drawing/2014/main" id="{CB95C539-333E-432A-9B98-188CD85A1D11}"/>
              </a:ext>
            </a:extLst>
          </p:cNvPr>
          <p:cNvSpPr/>
          <p:nvPr/>
        </p:nvSpPr>
        <p:spPr>
          <a:xfrm>
            <a:off x="1368514" y="3190867"/>
            <a:ext cx="2880000" cy="1080000"/>
          </a:xfrm>
          <a:prstGeom prst="flowChartTerminator">
            <a:avLst/>
          </a:prstGeom>
          <a:solidFill>
            <a:srgbClr val="4C4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Flowchart: Terminator 4">
            <a:extLst>
              <a:ext uri="{FF2B5EF4-FFF2-40B4-BE49-F238E27FC236}">
                <a16:creationId xmlns:a16="http://schemas.microsoft.com/office/drawing/2014/main" id="{2D01518D-5EA0-400E-BB69-8402326D90F6}"/>
              </a:ext>
            </a:extLst>
          </p:cNvPr>
          <p:cNvSpPr/>
          <p:nvPr/>
        </p:nvSpPr>
        <p:spPr>
          <a:xfrm>
            <a:off x="7943486" y="3187453"/>
            <a:ext cx="2880000" cy="1080000"/>
          </a:xfrm>
          <a:prstGeom prst="flowChartTerminator">
            <a:avLst/>
          </a:prstGeom>
          <a:solidFill>
            <a:srgbClr val="FF75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F7D7A4C4-8126-40E0-9460-4097B8366F5F}"/>
              </a:ext>
            </a:extLst>
          </p:cNvPr>
          <p:cNvSpPr/>
          <p:nvPr/>
        </p:nvSpPr>
        <p:spPr>
          <a:xfrm>
            <a:off x="1512686" y="3223453"/>
            <a:ext cx="1008000" cy="1008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91FA3D28-36B8-4675-9315-F3204896FFE0}"/>
              </a:ext>
            </a:extLst>
          </p:cNvPr>
          <p:cNvSpPr/>
          <p:nvPr/>
        </p:nvSpPr>
        <p:spPr>
          <a:xfrm>
            <a:off x="4800428" y="3223453"/>
            <a:ext cx="1008000" cy="1008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E0E4EBFB-221E-460F-A476-A50B65E772C7}"/>
              </a:ext>
            </a:extLst>
          </p:cNvPr>
          <p:cNvSpPr/>
          <p:nvPr/>
        </p:nvSpPr>
        <p:spPr>
          <a:xfrm>
            <a:off x="8087914" y="3223453"/>
            <a:ext cx="1008000" cy="1008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Flowchart: Terminator 8">
            <a:extLst>
              <a:ext uri="{FF2B5EF4-FFF2-40B4-BE49-F238E27FC236}">
                <a16:creationId xmlns:a16="http://schemas.microsoft.com/office/drawing/2014/main" id="{F8DF465D-BA9D-49ED-9C5B-6B5B6C8A1E2F}"/>
              </a:ext>
            </a:extLst>
          </p:cNvPr>
          <p:cNvSpPr/>
          <p:nvPr/>
        </p:nvSpPr>
        <p:spPr>
          <a:xfrm>
            <a:off x="5016000" y="4460570"/>
            <a:ext cx="2160000" cy="900000"/>
          </a:xfrm>
          <a:prstGeom prst="flowChartTerminator">
            <a:avLst/>
          </a:prstGeom>
          <a:solidFill>
            <a:srgbClr val="CFE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Flowchart: Terminator 9">
            <a:extLst>
              <a:ext uri="{FF2B5EF4-FFF2-40B4-BE49-F238E27FC236}">
                <a16:creationId xmlns:a16="http://schemas.microsoft.com/office/drawing/2014/main" id="{75D58532-09DA-4661-B03F-C99EECC1BBA7}"/>
              </a:ext>
            </a:extLst>
          </p:cNvPr>
          <p:cNvSpPr/>
          <p:nvPr/>
        </p:nvSpPr>
        <p:spPr>
          <a:xfrm>
            <a:off x="8303485" y="4460570"/>
            <a:ext cx="2160000" cy="900000"/>
          </a:xfrm>
          <a:prstGeom prst="flowChartTerminator">
            <a:avLst/>
          </a:prstGeom>
          <a:solidFill>
            <a:srgbClr val="FFD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1" name="Flowchart: Terminator 10">
            <a:extLst>
              <a:ext uri="{FF2B5EF4-FFF2-40B4-BE49-F238E27FC236}">
                <a16:creationId xmlns:a16="http://schemas.microsoft.com/office/drawing/2014/main" id="{A29A9F6E-1B15-4047-B752-BF20D16C47B3}"/>
              </a:ext>
            </a:extLst>
          </p:cNvPr>
          <p:cNvSpPr/>
          <p:nvPr/>
        </p:nvSpPr>
        <p:spPr>
          <a:xfrm>
            <a:off x="5016000" y="5559770"/>
            <a:ext cx="2160000" cy="900000"/>
          </a:xfrm>
          <a:prstGeom prst="flowChartTerminator">
            <a:avLst/>
          </a:prstGeom>
          <a:solidFill>
            <a:srgbClr val="CFE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Flowchart: Terminator 11">
            <a:extLst>
              <a:ext uri="{FF2B5EF4-FFF2-40B4-BE49-F238E27FC236}">
                <a16:creationId xmlns:a16="http://schemas.microsoft.com/office/drawing/2014/main" id="{6DE68FED-A657-4DAC-8B47-6E07F050328B}"/>
              </a:ext>
            </a:extLst>
          </p:cNvPr>
          <p:cNvSpPr/>
          <p:nvPr/>
        </p:nvSpPr>
        <p:spPr>
          <a:xfrm>
            <a:off x="1728514" y="4450867"/>
            <a:ext cx="2160000" cy="900000"/>
          </a:xfrm>
          <a:prstGeom prst="flowChartTerminator">
            <a:avLst/>
          </a:prstGeom>
          <a:solidFill>
            <a:srgbClr val="D2D1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BAA188C5-0041-4F84-BC8F-6A18C9429376}"/>
              </a:ext>
            </a:extLst>
          </p:cNvPr>
          <p:cNvSpPr/>
          <p:nvPr/>
        </p:nvSpPr>
        <p:spPr>
          <a:xfrm>
            <a:off x="1882201" y="4550570"/>
            <a:ext cx="720000" cy="720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26581D83-742C-43CF-887F-EB179BF93C44}"/>
              </a:ext>
            </a:extLst>
          </p:cNvPr>
          <p:cNvSpPr/>
          <p:nvPr/>
        </p:nvSpPr>
        <p:spPr>
          <a:xfrm>
            <a:off x="5163086" y="4550570"/>
            <a:ext cx="720000" cy="720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CAAC9E52-84A2-4E65-AFE6-4C7204C0AF80}"/>
              </a:ext>
            </a:extLst>
          </p:cNvPr>
          <p:cNvSpPr/>
          <p:nvPr/>
        </p:nvSpPr>
        <p:spPr>
          <a:xfrm>
            <a:off x="5163086" y="5649770"/>
            <a:ext cx="720000" cy="720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13EE73F9-412C-408E-A3EF-A68C7097F847}"/>
              </a:ext>
            </a:extLst>
          </p:cNvPr>
          <p:cNvSpPr/>
          <p:nvPr/>
        </p:nvSpPr>
        <p:spPr>
          <a:xfrm>
            <a:off x="8441228" y="4537452"/>
            <a:ext cx="720000" cy="720000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21970131-A8E3-4492-BBC3-B662A28641A1}"/>
              </a:ext>
            </a:extLst>
          </p:cNvPr>
          <p:cNvCxnSpPr>
            <a:cxnSpLocks/>
            <a:stCxn id="2" idx="4"/>
            <a:endCxn id="4" idx="0"/>
          </p:cNvCxnSpPr>
          <p:nvPr/>
        </p:nvCxnSpPr>
        <p:spPr>
          <a:xfrm rot="5400000">
            <a:off x="4273292" y="1368159"/>
            <a:ext cx="357930" cy="3287486"/>
          </a:xfrm>
          <a:prstGeom prst="bentConnector3">
            <a:avLst>
              <a:gd name="adj1" fmla="val 50000"/>
            </a:avLst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FB3015EE-BC2C-4DFE-941F-17DA08660DD1}"/>
              </a:ext>
            </a:extLst>
          </p:cNvPr>
          <p:cNvCxnSpPr>
            <a:stCxn id="2" idx="4"/>
            <a:endCxn id="5" idx="0"/>
          </p:cNvCxnSpPr>
          <p:nvPr/>
        </p:nvCxnSpPr>
        <p:spPr>
          <a:xfrm rot="16200000" flipH="1">
            <a:off x="7562485" y="1366452"/>
            <a:ext cx="354516" cy="3287486"/>
          </a:xfrm>
          <a:prstGeom prst="bentConnector3">
            <a:avLst/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E70FF7-0186-4E34-8FD4-8C9CEDE78D3E}"/>
              </a:ext>
            </a:extLst>
          </p:cNvPr>
          <p:cNvCxnSpPr>
            <a:endCxn id="3" idx="0"/>
          </p:cNvCxnSpPr>
          <p:nvPr/>
        </p:nvCxnSpPr>
        <p:spPr>
          <a:xfrm>
            <a:off x="6096000" y="3010194"/>
            <a:ext cx="0" cy="177259"/>
          </a:xfrm>
          <a:prstGeom prst="straightConnector1">
            <a:avLst/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5996EA7-9305-447B-8266-BCF5920D7A59}"/>
              </a:ext>
            </a:extLst>
          </p:cNvPr>
          <p:cNvCxnSpPr>
            <a:stCxn id="4" idx="2"/>
            <a:endCxn id="12" idx="0"/>
          </p:cNvCxnSpPr>
          <p:nvPr/>
        </p:nvCxnSpPr>
        <p:spPr>
          <a:xfrm>
            <a:off x="2808514" y="4270867"/>
            <a:ext cx="0" cy="180000"/>
          </a:xfrm>
          <a:prstGeom prst="straightConnector1">
            <a:avLst/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CE4E65-D160-4A25-8C0F-F78CFB33DF8D}"/>
              </a:ext>
            </a:extLst>
          </p:cNvPr>
          <p:cNvCxnSpPr>
            <a:stCxn id="3" idx="2"/>
            <a:endCxn id="9" idx="0"/>
          </p:cNvCxnSpPr>
          <p:nvPr/>
        </p:nvCxnSpPr>
        <p:spPr>
          <a:xfrm>
            <a:off x="6096000" y="4267453"/>
            <a:ext cx="0" cy="193117"/>
          </a:xfrm>
          <a:prstGeom prst="straightConnector1">
            <a:avLst/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B83EFF9-C9E4-445B-A947-E577FF8D8616}"/>
              </a:ext>
            </a:extLst>
          </p:cNvPr>
          <p:cNvCxnSpPr>
            <a:stCxn id="9" idx="2"/>
            <a:endCxn id="11" idx="0"/>
          </p:cNvCxnSpPr>
          <p:nvPr/>
        </p:nvCxnSpPr>
        <p:spPr>
          <a:xfrm>
            <a:off x="6096000" y="5360570"/>
            <a:ext cx="0" cy="199200"/>
          </a:xfrm>
          <a:prstGeom prst="straightConnector1">
            <a:avLst/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37A55FC-7424-43BE-B70D-570F3E27D9FE}"/>
              </a:ext>
            </a:extLst>
          </p:cNvPr>
          <p:cNvCxnSpPr>
            <a:stCxn id="5" idx="2"/>
            <a:endCxn id="10" idx="0"/>
          </p:cNvCxnSpPr>
          <p:nvPr/>
        </p:nvCxnSpPr>
        <p:spPr>
          <a:xfrm flipH="1">
            <a:off x="9383485" y="4267453"/>
            <a:ext cx="1" cy="193117"/>
          </a:xfrm>
          <a:prstGeom prst="straightConnector1">
            <a:avLst/>
          </a:prstGeom>
          <a:ln w="28575">
            <a:solidFill>
              <a:srgbClr val="5C646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5731C78C-C213-4D2A-A8AE-99BF06D056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00" y="1398420"/>
            <a:ext cx="1080000" cy="108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5B2048E-5ED1-4196-9564-BDF510D24E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228" y="4621970"/>
            <a:ext cx="540000" cy="54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9E047C8-84AA-43A4-9FC4-5B8CCE3C96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686" y="3363750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C66DA4B-6A13-42B2-8924-22A99F0A00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428" y="3333166"/>
            <a:ext cx="720000" cy="720000"/>
          </a:xfrm>
          <a:prstGeom prst="rect">
            <a:avLst/>
          </a:prstGeom>
        </p:spPr>
      </p:pic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688C9BAE-5A94-478A-B22A-9E8A32F927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914" y="3363750"/>
            <a:ext cx="720000" cy="720000"/>
          </a:xfrm>
          <a:prstGeom prst="rect">
            <a:avLst/>
          </a:prstGeom>
        </p:spPr>
      </p:pic>
      <p:pic>
        <p:nvPicPr>
          <p:cNvPr id="29" name="Picture 28" descr="A picture containing toy, doll, clock&#10;&#10;Description automatically generated">
            <a:extLst>
              <a:ext uri="{FF2B5EF4-FFF2-40B4-BE49-F238E27FC236}">
                <a16:creationId xmlns:a16="http://schemas.microsoft.com/office/drawing/2014/main" id="{A1EF8C05-0910-4DFB-9C79-95C57023C9D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" t="69505" r="70834" b="3186"/>
          <a:stretch/>
        </p:blipFill>
        <p:spPr>
          <a:xfrm>
            <a:off x="5222866" y="4578239"/>
            <a:ext cx="622714" cy="664662"/>
          </a:xfrm>
          <a:prstGeom prst="rect">
            <a:avLst/>
          </a:prstGeom>
        </p:spPr>
      </p:pic>
      <p:pic>
        <p:nvPicPr>
          <p:cNvPr id="30" name="Picture 29" descr="A picture containing toy, doll, clock&#10;&#10;Description automatically generated">
            <a:extLst>
              <a:ext uri="{FF2B5EF4-FFF2-40B4-BE49-F238E27FC236}">
                <a16:creationId xmlns:a16="http://schemas.microsoft.com/office/drawing/2014/main" id="{2AC2A151-9C48-4053-9CFA-49B751AF949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2" t="69650" r="38228" b="3041"/>
          <a:stretch/>
        </p:blipFill>
        <p:spPr>
          <a:xfrm>
            <a:off x="1954090" y="4590607"/>
            <a:ext cx="564686" cy="602726"/>
          </a:xfrm>
          <a:prstGeom prst="rect">
            <a:avLst/>
          </a:prstGeom>
        </p:spPr>
      </p:pic>
      <p:pic>
        <p:nvPicPr>
          <p:cNvPr id="31" name="Picture 30" descr="A picture containing toy, doll, clock&#10;&#10;Description automatically generated">
            <a:extLst>
              <a:ext uri="{FF2B5EF4-FFF2-40B4-BE49-F238E27FC236}">
                <a16:creationId xmlns:a16="http://schemas.microsoft.com/office/drawing/2014/main" id="{F3C4893D-998D-4D6D-8598-98F540015C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5" t="70078" r="4075" b="2613"/>
          <a:stretch/>
        </p:blipFill>
        <p:spPr>
          <a:xfrm>
            <a:off x="5222866" y="5645063"/>
            <a:ext cx="660220" cy="70469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D084350-A47A-40E3-9436-B7A3DA307E41}"/>
              </a:ext>
            </a:extLst>
          </p:cNvPr>
          <p:cNvSpPr txBox="1"/>
          <p:nvPr/>
        </p:nvSpPr>
        <p:spPr>
          <a:xfrm>
            <a:off x="2587672" y="3453868"/>
            <a:ext cx="1425513" cy="55399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670862-F4B6-48EC-BD2E-0608194EA7B5}"/>
              </a:ext>
            </a:extLst>
          </p:cNvPr>
          <p:cNvSpPr txBox="1"/>
          <p:nvPr/>
        </p:nvSpPr>
        <p:spPr>
          <a:xfrm>
            <a:off x="5923243" y="3444973"/>
            <a:ext cx="1425513" cy="55399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A553FF-C8D4-4D06-A5FA-EA0B5854096D}"/>
              </a:ext>
            </a:extLst>
          </p:cNvPr>
          <p:cNvSpPr txBox="1"/>
          <p:nvPr/>
        </p:nvSpPr>
        <p:spPr>
          <a:xfrm>
            <a:off x="9161228" y="3444973"/>
            <a:ext cx="1425513" cy="553998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B60EA55-693D-4302-9788-206F9CD0E34A}"/>
              </a:ext>
            </a:extLst>
          </p:cNvPr>
          <p:cNvSpPr txBox="1"/>
          <p:nvPr/>
        </p:nvSpPr>
        <p:spPr>
          <a:xfrm>
            <a:off x="2431629" y="4661137"/>
            <a:ext cx="1425513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82F110-5A80-440D-AD38-A4D346F22786}"/>
              </a:ext>
            </a:extLst>
          </p:cNvPr>
          <p:cNvSpPr txBox="1"/>
          <p:nvPr/>
        </p:nvSpPr>
        <p:spPr>
          <a:xfrm>
            <a:off x="5713543" y="4669788"/>
            <a:ext cx="1425513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F1F472A-CAE4-4161-8C3C-2A58C60F5595}"/>
              </a:ext>
            </a:extLst>
          </p:cNvPr>
          <p:cNvSpPr txBox="1"/>
          <p:nvPr/>
        </p:nvSpPr>
        <p:spPr>
          <a:xfrm>
            <a:off x="5712167" y="5766578"/>
            <a:ext cx="1425513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CEEB73-8B80-4D4F-B570-4981FA55CC56}"/>
              </a:ext>
            </a:extLst>
          </p:cNvPr>
          <p:cNvSpPr txBox="1"/>
          <p:nvPr/>
        </p:nvSpPr>
        <p:spPr>
          <a:xfrm>
            <a:off x="8955855" y="4677213"/>
            <a:ext cx="1425513" cy="461665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NAME &amp;</a:t>
            </a:r>
          </a:p>
          <a:p>
            <a:pPr algn="ctr" defTabSz="914217"/>
            <a:r>
              <a:rPr lang="en-US" sz="1200" dirty="0">
                <a:latin typeface="Arial" panose="020B0604020202020204" pitchFamily="34" charset="0"/>
                <a:ea typeface="League Spartan" charset="0"/>
                <a:cs typeface="Arial" panose="020B0604020202020204" pitchFamily="34" charset="0"/>
              </a:rPr>
              <a:t>PROFILE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EEAFFC6-99A8-42DF-9B8E-DEC4D3326A2D}"/>
              </a:ext>
            </a:extLst>
          </p:cNvPr>
          <p:cNvSpPr txBox="1"/>
          <p:nvPr/>
        </p:nvSpPr>
        <p:spPr>
          <a:xfrm>
            <a:off x="7154" y="291940"/>
            <a:ext cx="12184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ORGANIZATIONAL STRUCTURE</a:t>
            </a:r>
          </a:p>
        </p:txBody>
      </p:sp>
    </p:spTree>
    <p:extLst>
      <p:ext uri="{BB962C8B-B14F-4D97-AF65-F5344CB8AC3E}">
        <p14:creationId xmlns:p14="http://schemas.microsoft.com/office/powerpoint/2010/main" val="75365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CC78F2-C777-4761-A263-F58BBEC1C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66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751E61-79E5-4BD1-9CD9-B472A3096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4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F26104-203A-4F9B-BC3C-32D09B98B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016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404</Words>
  <Application>Microsoft Office PowerPoint</Application>
  <PresentationFormat>Widescreen</PresentationFormat>
  <Paragraphs>96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AIA Everest Condensed</vt:lpstr>
      <vt:lpstr>AIA Everest Condensed Medium</vt:lpstr>
      <vt:lpstr>Arial</vt:lpstr>
      <vt:lpstr>Calibri</vt:lpstr>
      <vt:lpstr>Calibri Light</vt:lpstr>
      <vt:lpstr>Lato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Sison, April Catherine Bianca</dc:creator>
  <cp:lastModifiedBy>MARK CYRIL Gacho</cp:lastModifiedBy>
  <cp:revision>13</cp:revision>
  <dcterms:created xsi:type="dcterms:W3CDTF">2022-10-27T00:43:39Z</dcterms:created>
  <dcterms:modified xsi:type="dcterms:W3CDTF">2022-10-28T03:12:11Z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dac7489-8e74-4740-9640-de6a90bd2a80_Enabled">
    <vt:lpwstr>true</vt:lpwstr>
  </property>
  <property fmtid="{D5CDD505-2E9C-101B-9397-08002B2CF9AE}" pid="3" name="MSIP_Label_edac7489-8e74-4740-9640-de6a90bd2a80_SetDate">
    <vt:lpwstr>2022-10-28T03:12:11Z</vt:lpwstr>
  </property>
  <property fmtid="{D5CDD505-2E9C-101B-9397-08002B2CF9AE}" pid="4" name="MSIP_Label_edac7489-8e74-4740-9640-de6a90bd2a80_Method">
    <vt:lpwstr>Standard</vt:lpwstr>
  </property>
  <property fmtid="{D5CDD505-2E9C-101B-9397-08002B2CF9AE}" pid="5" name="MSIP_Label_edac7489-8e74-4740-9640-de6a90bd2a80_Name">
    <vt:lpwstr>edac7489-8e74-4740-9640-de6a90bd2a80</vt:lpwstr>
  </property>
  <property fmtid="{D5CDD505-2E9C-101B-9397-08002B2CF9AE}" pid="6" name="MSIP_Label_edac7489-8e74-4740-9640-de6a90bd2a80_SiteId">
    <vt:lpwstr>7f2c1900-9fd4-4b89-91d3-79a649996f0a</vt:lpwstr>
  </property>
  <property fmtid="{D5CDD505-2E9C-101B-9397-08002B2CF9AE}" pid="7" name="MSIP_Label_edac7489-8e74-4740-9640-de6a90bd2a80_ActionId">
    <vt:lpwstr>19c921af-0381-4406-b1e6-18c53c608dda</vt:lpwstr>
  </property>
  <property fmtid="{D5CDD505-2E9C-101B-9397-08002B2CF9AE}" pid="8" name="MSIP_Label_edac7489-8e74-4740-9640-de6a90bd2a80_ContentBits">
    <vt:lpwstr>2</vt:lpwstr>
  </property>
</Properties>
</file>