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3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2938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B8E9D-25AB-481C-9A49-F736AEE4A293}" type="datetimeFigureOut">
              <a:rPr lang="en-HK" smtClean="0"/>
              <a:t>29/11/2023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4D837-FA6C-4F39-8810-1445D6C4502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9119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9610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1612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1656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9161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7024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6844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5188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6731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3823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9778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C4C9B229-54CD-4CE0-9868-781A34E8F085}" type="datetimeFigureOut">
              <a:rPr lang="en-PH" smtClean="0"/>
              <a:t>29/11/2023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AB432A92-5445-456B-B24A-B5F91DC194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9780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arge building in the background&#10;&#10;Description automatically generated">
            <a:extLst>
              <a:ext uri="{FF2B5EF4-FFF2-40B4-BE49-F238E27FC236}">
                <a16:creationId xmlns:a16="http://schemas.microsoft.com/office/drawing/2014/main" id="{874E0E0F-1CE7-E44F-CB63-99070ED794D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0"/>
            <a:ext cx="6856661" cy="9144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A5C6B71-6D26-4F86-ADBA-3E55B81F27CB}"/>
              </a:ext>
            </a:extLst>
          </p:cNvPr>
          <p:cNvSpPr txBox="1"/>
          <p:nvPr userDrawn="1"/>
        </p:nvSpPr>
        <p:spPr>
          <a:xfrm>
            <a:off x="361949" y="1547581"/>
            <a:ext cx="6134100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25" dirty="0">
                <a:solidFill>
                  <a:srgbClr val="D31744"/>
                </a:solidFill>
                <a:latin typeface="AIA Everest Condensed Medium" panose="00000606000000000000" pitchFamily="50" charset="0"/>
              </a:rPr>
              <a:t>BRING OUT THE LEADER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FB2F2C-85F0-D58D-1B22-FD29B3076FA5}"/>
              </a:ext>
            </a:extLst>
          </p:cNvPr>
          <p:cNvSpPr txBox="1"/>
          <p:nvPr userDrawn="1"/>
        </p:nvSpPr>
        <p:spPr>
          <a:xfrm>
            <a:off x="361949" y="3234600"/>
            <a:ext cx="3862163" cy="1035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en-US" sz="2700" dirty="0">
                <a:solidFill>
                  <a:srgbClr val="323D47"/>
                </a:solidFill>
                <a:latin typeface="AIA Everest Condensed Medium" panose="00000606000000000000" pitchFamily="50" charset="0"/>
              </a:rPr>
              <a:t>Rise to the top </a:t>
            </a:r>
          </a:p>
          <a:p>
            <a:pPr>
              <a:lnSpc>
                <a:spcPct val="75000"/>
              </a:lnSpc>
            </a:pPr>
            <a:r>
              <a:rPr lang="en-US" sz="2700" dirty="0">
                <a:solidFill>
                  <a:srgbClr val="323D47"/>
                </a:solidFill>
                <a:latin typeface="AIA Everest Condensed Medium" panose="00000606000000000000" pitchFamily="50" charset="0"/>
              </a:rPr>
              <a:t>and lead to achieve </a:t>
            </a:r>
          </a:p>
          <a:p>
            <a:pPr>
              <a:lnSpc>
                <a:spcPct val="75000"/>
              </a:lnSpc>
            </a:pPr>
            <a:r>
              <a:rPr lang="en-US" sz="2700" dirty="0">
                <a:solidFill>
                  <a:srgbClr val="323D47"/>
                </a:solidFill>
                <a:latin typeface="AIA Everest Condensed Medium" panose="00000606000000000000" pitchFamily="50" charset="0"/>
              </a:rPr>
              <a:t>as an AIA Life Planner.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C5EE767-4222-5D16-375F-EECD155F51EF}"/>
              </a:ext>
            </a:extLst>
          </p:cNvPr>
          <p:cNvSpPr/>
          <p:nvPr userDrawn="1"/>
        </p:nvSpPr>
        <p:spPr>
          <a:xfrm>
            <a:off x="2803820" y="4894840"/>
            <a:ext cx="4207178" cy="3868676"/>
          </a:xfrm>
          <a:custGeom>
            <a:avLst/>
            <a:gdLst>
              <a:gd name="connsiteX0" fmla="*/ 429590 w 707287"/>
              <a:gd name="connsiteY0" fmla="*/ 644944 h 650380"/>
              <a:gd name="connsiteX1" fmla="*/ 411668 w 707287"/>
              <a:gd name="connsiteY1" fmla="*/ 646622 h 650380"/>
              <a:gd name="connsiteX2" fmla="*/ 3252 w 707287"/>
              <a:gd name="connsiteY2" fmla="*/ 229692 h 650380"/>
              <a:gd name="connsiteX3" fmla="*/ 6894 w 707287"/>
              <a:gd name="connsiteY3" fmla="*/ 215233 h 650380"/>
              <a:gd name="connsiteX4" fmla="*/ 693650 w 707287"/>
              <a:gd name="connsiteY4" fmla="*/ 619 h 650380"/>
              <a:gd name="connsiteX5" fmla="*/ 707287 w 707287"/>
              <a:gd name="connsiteY5" fmla="*/ 10633 h 650380"/>
              <a:gd name="connsiteX6" fmla="*/ 707287 w 707287"/>
              <a:gd name="connsiteY6" fmla="*/ 214126 h 650380"/>
              <a:gd name="connsiteX7" fmla="*/ 699362 w 707287"/>
              <a:gd name="connsiteY7" fmla="*/ 240295 h 650380"/>
              <a:gd name="connsiteX8" fmla="*/ 429590 w 707287"/>
              <a:gd name="connsiteY8" fmla="*/ 644944 h 65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7287" h="650380">
                <a:moveTo>
                  <a:pt x="429590" y="644944"/>
                </a:moveTo>
                <a:cubicBezTo>
                  <a:pt x="425234" y="651477"/>
                  <a:pt x="417166" y="652227"/>
                  <a:pt x="411668" y="646622"/>
                </a:cubicBezTo>
                <a:lnTo>
                  <a:pt x="3252" y="229692"/>
                </a:lnTo>
                <a:cubicBezTo>
                  <a:pt x="-2245" y="224087"/>
                  <a:pt x="-603" y="217571"/>
                  <a:pt x="6894" y="215233"/>
                </a:cubicBezTo>
                <a:lnTo>
                  <a:pt x="693650" y="619"/>
                </a:lnTo>
                <a:cubicBezTo>
                  <a:pt x="701147" y="-1720"/>
                  <a:pt x="707287" y="2778"/>
                  <a:pt x="707287" y="10633"/>
                </a:cubicBezTo>
                <a:lnTo>
                  <a:pt x="707287" y="214126"/>
                </a:lnTo>
                <a:cubicBezTo>
                  <a:pt x="707287" y="221981"/>
                  <a:pt x="703717" y="233762"/>
                  <a:pt x="699362" y="240295"/>
                </a:cubicBezTo>
                <a:lnTo>
                  <a:pt x="429590" y="644944"/>
                </a:lnTo>
                <a:close/>
              </a:path>
            </a:pathLst>
          </a:custGeom>
          <a:solidFill>
            <a:srgbClr val="D31145"/>
          </a:solidFill>
          <a:ln w="1762" cap="flat">
            <a:noFill/>
            <a:prstDash val="solid"/>
            <a:miter/>
          </a:ln>
        </p:spPr>
        <p:txBody>
          <a:bodyPr rtlCol="0" anchor="ctr"/>
          <a:lstStyle/>
          <a:p>
            <a:endParaRPr lang="en-PH" sz="1013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1A800B3-88F9-AAA4-791E-ABC9972D62F5}"/>
              </a:ext>
            </a:extLst>
          </p:cNvPr>
          <p:cNvSpPr/>
          <p:nvPr userDrawn="1"/>
        </p:nvSpPr>
        <p:spPr>
          <a:xfrm>
            <a:off x="2804266" y="3958482"/>
            <a:ext cx="3862163" cy="2290055"/>
          </a:xfrm>
          <a:custGeom>
            <a:avLst/>
            <a:gdLst>
              <a:gd name="connsiteX0" fmla="*/ 7227 w 649285"/>
              <a:gd name="connsiteY0" fmla="*/ 373853 h 384991"/>
              <a:gd name="connsiteX1" fmla="*/ 649285 w 649285"/>
              <a:gd name="connsiteY1" fmla="*/ 173215 h 384991"/>
              <a:gd name="connsiteX2" fmla="*/ 604267 w 649285"/>
              <a:gd name="connsiteY2" fmla="*/ 8100 h 384991"/>
              <a:gd name="connsiteX3" fmla="*/ 588433 w 649285"/>
              <a:gd name="connsiteY3" fmla="*/ 1959 h 384991"/>
              <a:gd name="connsiteX4" fmla="*/ 5656 w 649285"/>
              <a:gd name="connsiteY4" fmla="*/ 370480 h 384991"/>
              <a:gd name="connsiteX5" fmla="*/ 1193 w 649285"/>
              <a:gd name="connsiteY5" fmla="*/ 384992 h 384991"/>
              <a:gd name="connsiteX6" fmla="*/ 7227 w 649285"/>
              <a:gd name="connsiteY6" fmla="*/ 373853 h 384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9285" h="384991">
                <a:moveTo>
                  <a:pt x="7227" y="373853"/>
                </a:moveTo>
                <a:lnTo>
                  <a:pt x="649285" y="173215"/>
                </a:lnTo>
                <a:lnTo>
                  <a:pt x="604267" y="8100"/>
                </a:lnTo>
                <a:cubicBezTo>
                  <a:pt x="602196" y="531"/>
                  <a:pt x="595074" y="-2235"/>
                  <a:pt x="588433" y="1959"/>
                </a:cubicBezTo>
                <a:lnTo>
                  <a:pt x="5656" y="370480"/>
                </a:lnTo>
                <a:cubicBezTo>
                  <a:pt x="247" y="373907"/>
                  <a:pt x="-1377" y="379869"/>
                  <a:pt x="1193" y="384992"/>
                </a:cubicBezTo>
                <a:cubicBezTo>
                  <a:pt x="-1038" y="380333"/>
                  <a:pt x="1176" y="375728"/>
                  <a:pt x="7227" y="373853"/>
                </a:cubicBezTo>
                <a:close/>
              </a:path>
            </a:pathLst>
          </a:custGeom>
          <a:solidFill>
            <a:srgbClr val="FE754C"/>
          </a:solidFill>
          <a:ln w="1762" cap="flat">
            <a:noFill/>
            <a:prstDash val="solid"/>
            <a:miter/>
          </a:ln>
        </p:spPr>
        <p:txBody>
          <a:bodyPr rtlCol="0" anchor="ctr"/>
          <a:lstStyle/>
          <a:p>
            <a:endParaRPr lang="en-PH" sz="1013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FF3B077-207B-C469-E544-CE292D871BDC}"/>
              </a:ext>
            </a:extLst>
          </p:cNvPr>
          <p:cNvSpPr/>
          <p:nvPr userDrawn="1"/>
        </p:nvSpPr>
        <p:spPr>
          <a:xfrm>
            <a:off x="2783117" y="4808695"/>
            <a:ext cx="2233599" cy="1469274"/>
          </a:xfrm>
          <a:custGeom>
            <a:avLst/>
            <a:gdLst>
              <a:gd name="connsiteX0" fmla="*/ 10997 w 375500"/>
              <a:gd name="connsiteY0" fmla="*/ 232566 h 247006"/>
              <a:gd name="connsiteX1" fmla="*/ 375500 w 375500"/>
              <a:gd name="connsiteY1" fmla="*/ 118663 h 247006"/>
              <a:gd name="connsiteX2" fmla="*/ 64280 w 375500"/>
              <a:gd name="connsiteY2" fmla="*/ 886 h 247006"/>
              <a:gd name="connsiteX3" fmla="*/ 47822 w 375500"/>
              <a:gd name="connsiteY3" fmla="*/ 9776 h 247006"/>
              <a:gd name="connsiteX4" fmla="*/ 465 w 375500"/>
              <a:gd name="connsiteY4" fmla="*/ 222873 h 247006"/>
              <a:gd name="connsiteX5" fmla="*/ 7355 w 375500"/>
              <a:gd name="connsiteY5" fmla="*/ 247007 h 247006"/>
              <a:gd name="connsiteX6" fmla="*/ 10997 w 375500"/>
              <a:gd name="connsiteY6" fmla="*/ 232566 h 247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5500" h="247006">
                <a:moveTo>
                  <a:pt x="10997" y="232566"/>
                </a:moveTo>
                <a:lnTo>
                  <a:pt x="375500" y="118663"/>
                </a:lnTo>
                <a:lnTo>
                  <a:pt x="64280" y="886"/>
                </a:lnTo>
                <a:cubicBezTo>
                  <a:pt x="56926" y="-1898"/>
                  <a:pt x="49536" y="2100"/>
                  <a:pt x="47822" y="9776"/>
                </a:cubicBezTo>
                <a:lnTo>
                  <a:pt x="465" y="222873"/>
                </a:lnTo>
                <a:cubicBezTo>
                  <a:pt x="-1231" y="230549"/>
                  <a:pt x="1857" y="241402"/>
                  <a:pt x="7355" y="247007"/>
                </a:cubicBezTo>
                <a:cubicBezTo>
                  <a:pt x="1857" y="241402"/>
                  <a:pt x="3500" y="234904"/>
                  <a:pt x="10997" y="232566"/>
                </a:cubicBezTo>
                <a:close/>
              </a:path>
            </a:pathLst>
          </a:custGeom>
          <a:solidFill>
            <a:srgbClr val="F7CA25">
              <a:alpha val="88000"/>
            </a:srgbClr>
          </a:solidFill>
          <a:ln w="1762" cap="flat">
            <a:noFill/>
            <a:prstDash val="solid"/>
            <a:miter/>
          </a:ln>
        </p:spPr>
        <p:txBody>
          <a:bodyPr rtlCol="0" anchor="ctr"/>
          <a:lstStyle/>
          <a:p>
            <a:endParaRPr lang="en-PH" sz="1013" dirty="0"/>
          </a:p>
        </p:txBody>
      </p:sp>
      <p:pic>
        <p:nvPicPr>
          <p:cNvPr id="15" name="Picture 14" descr="A person posing for a picture&#10;&#10;Description automatically generated">
            <a:extLst>
              <a:ext uri="{FF2B5EF4-FFF2-40B4-BE49-F238E27FC236}">
                <a16:creationId xmlns:a16="http://schemas.microsoft.com/office/drawing/2014/main" id="{3A65EF09-20F9-4E20-D7D5-1773A61DB8C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64627" y="2813713"/>
            <a:ext cx="3197588" cy="503729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78926F1-9B40-DBA8-D74B-C39B3D272F77}"/>
              </a:ext>
            </a:extLst>
          </p:cNvPr>
          <p:cNvSpPr txBox="1"/>
          <p:nvPr userDrawn="1"/>
        </p:nvSpPr>
        <p:spPr>
          <a:xfrm>
            <a:off x="361949" y="2197144"/>
            <a:ext cx="6134100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25" dirty="0">
                <a:solidFill>
                  <a:srgbClr val="D31744"/>
                </a:solidFill>
                <a:latin typeface="AIA Everest Condensed Medium" panose="00000606000000000000" pitchFamily="50" charset="0"/>
              </a:rPr>
              <a:t>IN YOU</a:t>
            </a:r>
          </a:p>
        </p:txBody>
      </p:sp>
      <p:sp>
        <p:nvSpPr>
          <p:cNvPr id="17" name="Flowchart: Manual Input 6">
            <a:extLst>
              <a:ext uri="{FF2B5EF4-FFF2-40B4-BE49-F238E27FC236}">
                <a16:creationId xmlns:a16="http://schemas.microsoft.com/office/drawing/2014/main" id="{B33DAB54-6EA8-3389-5822-1831CC175B94}"/>
              </a:ext>
            </a:extLst>
          </p:cNvPr>
          <p:cNvSpPr/>
          <p:nvPr userDrawn="1"/>
        </p:nvSpPr>
        <p:spPr>
          <a:xfrm>
            <a:off x="1" y="7099062"/>
            <a:ext cx="6877916" cy="204493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420 h 11420"/>
              <a:gd name="connsiteX1" fmla="*/ 10000 w 10000"/>
              <a:gd name="connsiteY1" fmla="*/ 0 h 11420"/>
              <a:gd name="connsiteX2" fmla="*/ 10000 w 10000"/>
              <a:gd name="connsiteY2" fmla="*/ 11420 h 11420"/>
              <a:gd name="connsiteX3" fmla="*/ 0 w 10000"/>
              <a:gd name="connsiteY3" fmla="*/ 11420 h 11420"/>
              <a:gd name="connsiteX4" fmla="*/ 0 w 10000"/>
              <a:gd name="connsiteY4" fmla="*/ 3420 h 11420"/>
              <a:gd name="connsiteX0" fmla="*/ 0 w 10000"/>
              <a:gd name="connsiteY0" fmla="*/ 3420 h 11420"/>
              <a:gd name="connsiteX1" fmla="*/ 10000 w 10000"/>
              <a:gd name="connsiteY1" fmla="*/ 0 h 11420"/>
              <a:gd name="connsiteX2" fmla="*/ 10000 w 10000"/>
              <a:gd name="connsiteY2" fmla="*/ 11420 h 11420"/>
              <a:gd name="connsiteX3" fmla="*/ 0 w 10000"/>
              <a:gd name="connsiteY3" fmla="*/ 11420 h 11420"/>
              <a:gd name="connsiteX4" fmla="*/ 0 w 10000"/>
              <a:gd name="connsiteY4" fmla="*/ 3420 h 11420"/>
              <a:gd name="connsiteX0" fmla="*/ 0 w 10000"/>
              <a:gd name="connsiteY0" fmla="*/ 3420 h 11420"/>
              <a:gd name="connsiteX1" fmla="*/ 10000 w 10000"/>
              <a:gd name="connsiteY1" fmla="*/ 0 h 11420"/>
              <a:gd name="connsiteX2" fmla="*/ 10000 w 10000"/>
              <a:gd name="connsiteY2" fmla="*/ 11420 h 11420"/>
              <a:gd name="connsiteX3" fmla="*/ 0 w 10000"/>
              <a:gd name="connsiteY3" fmla="*/ 11420 h 11420"/>
              <a:gd name="connsiteX4" fmla="*/ 0 w 10000"/>
              <a:gd name="connsiteY4" fmla="*/ 3420 h 11420"/>
              <a:gd name="connsiteX0" fmla="*/ 0 w 10000"/>
              <a:gd name="connsiteY0" fmla="*/ 3420 h 11420"/>
              <a:gd name="connsiteX1" fmla="*/ 10000 w 10000"/>
              <a:gd name="connsiteY1" fmla="*/ 0 h 11420"/>
              <a:gd name="connsiteX2" fmla="*/ 10000 w 10000"/>
              <a:gd name="connsiteY2" fmla="*/ 11420 h 11420"/>
              <a:gd name="connsiteX3" fmla="*/ 0 w 10000"/>
              <a:gd name="connsiteY3" fmla="*/ 11420 h 11420"/>
              <a:gd name="connsiteX4" fmla="*/ 0 w 10000"/>
              <a:gd name="connsiteY4" fmla="*/ 3420 h 11420"/>
              <a:gd name="connsiteX0" fmla="*/ 0 w 10000"/>
              <a:gd name="connsiteY0" fmla="*/ 3420 h 11420"/>
              <a:gd name="connsiteX1" fmla="*/ 10000 w 10000"/>
              <a:gd name="connsiteY1" fmla="*/ 0 h 11420"/>
              <a:gd name="connsiteX2" fmla="*/ 10000 w 10000"/>
              <a:gd name="connsiteY2" fmla="*/ 11420 h 11420"/>
              <a:gd name="connsiteX3" fmla="*/ 0 w 10000"/>
              <a:gd name="connsiteY3" fmla="*/ 11420 h 11420"/>
              <a:gd name="connsiteX4" fmla="*/ 0 w 10000"/>
              <a:gd name="connsiteY4" fmla="*/ 3420 h 11420"/>
              <a:gd name="connsiteX0" fmla="*/ 0 w 10000"/>
              <a:gd name="connsiteY0" fmla="*/ 3420 h 11420"/>
              <a:gd name="connsiteX1" fmla="*/ 10000 w 10000"/>
              <a:gd name="connsiteY1" fmla="*/ 0 h 11420"/>
              <a:gd name="connsiteX2" fmla="*/ 10000 w 10000"/>
              <a:gd name="connsiteY2" fmla="*/ 11420 h 11420"/>
              <a:gd name="connsiteX3" fmla="*/ 0 w 10000"/>
              <a:gd name="connsiteY3" fmla="*/ 11420 h 11420"/>
              <a:gd name="connsiteX4" fmla="*/ 0 w 10000"/>
              <a:gd name="connsiteY4" fmla="*/ 3420 h 11420"/>
              <a:gd name="connsiteX0" fmla="*/ 0 w 10031"/>
              <a:gd name="connsiteY0" fmla="*/ 2521 h 10521"/>
              <a:gd name="connsiteX1" fmla="*/ 10031 w 10031"/>
              <a:gd name="connsiteY1" fmla="*/ 0 h 10521"/>
              <a:gd name="connsiteX2" fmla="*/ 10000 w 10031"/>
              <a:gd name="connsiteY2" fmla="*/ 10521 h 10521"/>
              <a:gd name="connsiteX3" fmla="*/ 0 w 10031"/>
              <a:gd name="connsiteY3" fmla="*/ 10521 h 10521"/>
              <a:gd name="connsiteX4" fmla="*/ 0 w 10031"/>
              <a:gd name="connsiteY4" fmla="*/ 2521 h 10521"/>
              <a:gd name="connsiteX0" fmla="*/ 0 w 10031"/>
              <a:gd name="connsiteY0" fmla="*/ 2521 h 10521"/>
              <a:gd name="connsiteX1" fmla="*/ 10031 w 10031"/>
              <a:gd name="connsiteY1" fmla="*/ 0 h 10521"/>
              <a:gd name="connsiteX2" fmla="*/ 10000 w 10031"/>
              <a:gd name="connsiteY2" fmla="*/ 10521 h 10521"/>
              <a:gd name="connsiteX3" fmla="*/ 0 w 10031"/>
              <a:gd name="connsiteY3" fmla="*/ 10521 h 10521"/>
              <a:gd name="connsiteX4" fmla="*/ 0 w 10031"/>
              <a:gd name="connsiteY4" fmla="*/ 2521 h 10521"/>
              <a:gd name="connsiteX0" fmla="*/ 0 w 10031"/>
              <a:gd name="connsiteY0" fmla="*/ 2521 h 10521"/>
              <a:gd name="connsiteX1" fmla="*/ 10031 w 10031"/>
              <a:gd name="connsiteY1" fmla="*/ 0 h 10521"/>
              <a:gd name="connsiteX2" fmla="*/ 10000 w 10031"/>
              <a:gd name="connsiteY2" fmla="*/ 10521 h 10521"/>
              <a:gd name="connsiteX3" fmla="*/ 0 w 10031"/>
              <a:gd name="connsiteY3" fmla="*/ 10521 h 10521"/>
              <a:gd name="connsiteX4" fmla="*/ 0 w 10031"/>
              <a:gd name="connsiteY4" fmla="*/ 2521 h 1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1" h="10521">
                <a:moveTo>
                  <a:pt x="0" y="2521"/>
                </a:moveTo>
                <a:cubicBezTo>
                  <a:pt x="3444" y="3866"/>
                  <a:pt x="4411" y="4291"/>
                  <a:pt x="10031" y="0"/>
                </a:cubicBezTo>
                <a:cubicBezTo>
                  <a:pt x="10021" y="3507"/>
                  <a:pt x="10010" y="7014"/>
                  <a:pt x="10000" y="10521"/>
                </a:cubicBezTo>
                <a:lnTo>
                  <a:pt x="0" y="10521"/>
                </a:lnTo>
                <a:lnTo>
                  <a:pt x="0" y="25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639572-BFD8-92A3-04B5-23A5D7CA67B9}"/>
              </a:ext>
            </a:extLst>
          </p:cNvPr>
          <p:cNvSpPr txBox="1"/>
          <p:nvPr userDrawn="1"/>
        </p:nvSpPr>
        <p:spPr>
          <a:xfrm>
            <a:off x="483906" y="7917628"/>
            <a:ext cx="433060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250" dirty="0">
                <a:solidFill>
                  <a:srgbClr val="333D47"/>
                </a:solidFill>
                <a:latin typeface="AIA Everest Condensed Medium" panose="00000606000000000000" pitchFamily="50" charset="0"/>
                <a:cs typeface="Arial" panose="020B0604020202020204" pitchFamily="34" charset="0"/>
              </a:rPr>
              <a:t>Message me to know more:</a:t>
            </a:r>
          </a:p>
          <a:p>
            <a:endParaRPr lang="en-PH" sz="2250" dirty="0">
              <a:solidFill>
                <a:srgbClr val="333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7" descr="Text&#10;&#10;Description automatically generated">
            <a:extLst>
              <a:ext uri="{FF2B5EF4-FFF2-40B4-BE49-F238E27FC236}">
                <a16:creationId xmlns:a16="http://schemas.microsoft.com/office/drawing/2014/main" id="{B42E0F7D-C485-18DA-B2FA-F6718CB7040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43705" y="463381"/>
            <a:ext cx="2421168" cy="87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0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E10070-1462-CA94-ACEA-B0E1B655F88A}"/>
              </a:ext>
            </a:extLst>
          </p:cNvPr>
          <p:cNvSpPr txBox="1"/>
          <p:nvPr/>
        </p:nvSpPr>
        <p:spPr>
          <a:xfrm>
            <a:off x="4949885" y="8095737"/>
            <a:ext cx="171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i="1" dirty="0">
                <a:solidFill>
                  <a:srgbClr val="333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[Agency logo </a:t>
            </a:r>
          </a:p>
          <a:p>
            <a:pPr algn="ctr"/>
            <a:r>
              <a:rPr lang="en-PH" i="1" dirty="0">
                <a:solidFill>
                  <a:srgbClr val="333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ABBE3F-99B1-E1DE-BFEA-0088DC155DC6}"/>
              </a:ext>
            </a:extLst>
          </p:cNvPr>
          <p:cNvSpPr txBox="1"/>
          <p:nvPr/>
        </p:nvSpPr>
        <p:spPr>
          <a:xfrm>
            <a:off x="487079" y="8349228"/>
            <a:ext cx="4452308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025" i="1" dirty="0">
                <a:solidFill>
                  <a:srgbClr val="333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[Name &amp; contact details]</a:t>
            </a:r>
          </a:p>
        </p:txBody>
      </p:sp>
    </p:spTree>
    <p:extLst>
      <p:ext uri="{BB962C8B-B14F-4D97-AF65-F5344CB8AC3E}">
        <p14:creationId xmlns:p14="http://schemas.microsoft.com/office/powerpoint/2010/main" val="149689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AIA Everest Condensed Medium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Sison, April Catherine Bianca</dc:creator>
  <cp:lastModifiedBy>Sison, April Catherine Bianca-AC</cp:lastModifiedBy>
  <cp:revision>3</cp:revision>
  <dcterms:created xsi:type="dcterms:W3CDTF">2021-08-27T04:51:42Z</dcterms:created>
  <dcterms:modified xsi:type="dcterms:W3CDTF">2023-11-29T00:42:48Z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dac7489-8e74-4740-9640-de6a90bd2a80_Enabled">
    <vt:lpwstr>true</vt:lpwstr>
  </property>
  <property fmtid="{D5CDD505-2E9C-101B-9397-08002B2CF9AE}" pid="3" name="MSIP_Label_edac7489-8e74-4740-9640-de6a90bd2a80_SetDate">
    <vt:lpwstr>2023-11-29T00:41:28Z</vt:lpwstr>
  </property>
  <property fmtid="{D5CDD505-2E9C-101B-9397-08002B2CF9AE}" pid="4" name="MSIP_Label_edac7489-8e74-4740-9640-de6a90bd2a80_Method">
    <vt:lpwstr>Standard</vt:lpwstr>
  </property>
  <property fmtid="{D5CDD505-2E9C-101B-9397-08002B2CF9AE}" pid="5" name="MSIP_Label_edac7489-8e74-4740-9640-de6a90bd2a80_Name">
    <vt:lpwstr>edac7489-8e74-4740-9640-de6a90bd2a80</vt:lpwstr>
  </property>
  <property fmtid="{D5CDD505-2E9C-101B-9397-08002B2CF9AE}" pid="6" name="MSIP_Label_edac7489-8e74-4740-9640-de6a90bd2a80_SiteId">
    <vt:lpwstr>7f2c1900-9fd4-4b89-91d3-79a649996f0a</vt:lpwstr>
  </property>
  <property fmtid="{D5CDD505-2E9C-101B-9397-08002B2CF9AE}" pid="7" name="MSIP_Label_edac7489-8e74-4740-9640-de6a90bd2a80_ActionId">
    <vt:lpwstr>90d16d60-4e6f-4b44-b3f8-9cad462081d8</vt:lpwstr>
  </property>
  <property fmtid="{D5CDD505-2E9C-101B-9397-08002B2CF9AE}" pid="8" name="MSIP_Label_edac7489-8e74-4740-9640-de6a90bd2a8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[AIA – INTERNAL]</vt:lpwstr>
  </property>
</Properties>
</file>