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2192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D47"/>
    <a:srgbClr val="D31145"/>
    <a:srgbClr val="E57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36" d="100"/>
          <a:sy n="36" d="100"/>
        </p:scale>
        <p:origin x="18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Guzman, Patricia Lyanna-PL" userId="e51466a3-fc5c-4e81-aabc-8d227de98a76" providerId="ADAL" clId="{6DCEA6CA-9323-4ACC-B9E3-DB092C5944A5}"/>
    <pc:docChg chg="custSel modSld">
      <pc:chgData name="De Guzman, Patricia Lyanna-PL" userId="e51466a3-fc5c-4e81-aabc-8d227de98a76" providerId="ADAL" clId="{6DCEA6CA-9323-4ACC-B9E3-DB092C5944A5}" dt="2023-11-21T08:14:10.187" v="58" actId="20577"/>
      <pc:docMkLst>
        <pc:docMk/>
      </pc:docMkLst>
      <pc:sldChg chg="modSp mod">
        <pc:chgData name="De Guzman, Patricia Lyanna-PL" userId="e51466a3-fc5c-4e81-aabc-8d227de98a76" providerId="ADAL" clId="{6DCEA6CA-9323-4ACC-B9E3-DB092C5944A5}" dt="2023-11-21T08:14:10.187" v="58" actId="20577"/>
        <pc:sldMkLst>
          <pc:docMk/>
          <pc:sldMk cId="2760227562" sldId="262"/>
        </pc:sldMkLst>
        <pc:spChg chg="mod">
          <ac:chgData name="De Guzman, Patricia Lyanna-PL" userId="e51466a3-fc5c-4e81-aabc-8d227de98a76" providerId="ADAL" clId="{6DCEA6CA-9323-4ACC-B9E3-DB092C5944A5}" dt="2023-11-21T08:14:10.187" v="58" actId="20577"/>
          <ac:spMkLst>
            <pc:docMk/>
            <pc:sldMk cId="2760227562" sldId="262"/>
            <ac:spMk id="22" creationId="{6F65C427-40CB-43B4-B075-79EFBAF5C454}"/>
          </ac:spMkLst>
        </pc:spChg>
        <pc:spChg chg="mod">
          <ac:chgData name="De Guzman, Patricia Lyanna-PL" userId="e51466a3-fc5c-4e81-aabc-8d227de98a76" providerId="ADAL" clId="{6DCEA6CA-9323-4ACC-B9E3-DB092C5944A5}" dt="2023-11-21T08:13:54.418" v="31" actId="20577"/>
          <ac:spMkLst>
            <pc:docMk/>
            <pc:sldMk cId="2760227562" sldId="262"/>
            <ac:spMk id="24" creationId="{1B14997C-5E4D-4DCB-9ACA-B5368F5257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995312"/>
            <a:ext cx="10363200" cy="4244622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03625"/>
            <a:ext cx="9144000" cy="2943577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58" indent="0" algn="ctr">
              <a:buNone/>
              <a:defRPr sz="2667"/>
            </a:lvl2pPr>
            <a:lvl3pPr marL="1219117" indent="0" algn="ctr">
              <a:buNone/>
              <a:defRPr sz="2400"/>
            </a:lvl3pPr>
            <a:lvl4pPr marL="1828674" indent="0" algn="ctr">
              <a:buNone/>
              <a:defRPr sz="2133"/>
            </a:lvl4pPr>
            <a:lvl5pPr marL="2438232" indent="0" algn="ctr">
              <a:buNone/>
              <a:defRPr sz="2133"/>
            </a:lvl5pPr>
            <a:lvl6pPr marL="3047790" indent="0" algn="ctr">
              <a:buNone/>
              <a:defRPr sz="2133"/>
            </a:lvl6pPr>
            <a:lvl7pPr marL="3657349" indent="0" algn="ctr">
              <a:buNone/>
              <a:defRPr sz="2133"/>
            </a:lvl7pPr>
            <a:lvl8pPr marL="4266906" indent="0" algn="ctr">
              <a:buNone/>
              <a:defRPr sz="2133"/>
            </a:lvl8pPr>
            <a:lvl9pPr marL="487646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49111"/>
            <a:ext cx="26289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49111"/>
            <a:ext cx="77343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8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039537"/>
            <a:ext cx="10515600" cy="50715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8159050"/>
            <a:ext cx="10515600" cy="2666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5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7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3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79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34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0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46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45556"/>
            <a:ext cx="51816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245556"/>
            <a:ext cx="51816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9114"/>
            <a:ext cx="105156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2988734"/>
            <a:ext cx="5157787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4453469"/>
            <a:ext cx="515778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988734"/>
            <a:ext cx="5183188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453469"/>
            <a:ext cx="5183188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0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12800"/>
            <a:ext cx="3932237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5425"/>
            <a:ext cx="6172200" cy="866422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57600"/>
            <a:ext cx="3932237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58" indent="0">
              <a:buNone/>
              <a:defRPr sz="1867"/>
            </a:lvl2pPr>
            <a:lvl3pPr marL="1219117" indent="0">
              <a:buNone/>
              <a:defRPr sz="1600"/>
            </a:lvl3pPr>
            <a:lvl4pPr marL="1828674" indent="0">
              <a:buNone/>
              <a:defRPr sz="1333"/>
            </a:lvl4pPr>
            <a:lvl5pPr marL="2438232" indent="0">
              <a:buNone/>
              <a:defRPr sz="1333"/>
            </a:lvl5pPr>
            <a:lvl6pPr marL="3047790" indent="0">
              <a:buNone/>
              <a:defRPr sz="1333"/>
            </a:lvl6pPr>
            <a:lvl7pPr marL="3657349" indent="0">
              <a:buNone/>
              <a:defRPr sz="1333"/>
            </a:lvl7pPr>
            <a:lvl8pPr marL="4266906" indent="0">
              <a:buNone/>
              <a:defRPr sz="1333"/>
            </a:lvl8pPr>
            <a:lvl9pPr marL="487646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6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12800"/>
            <a:ext cx="3932237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55425"/>
            <a:ext cx="6172200" cy="8664222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58" indent="0">
              <a:buNone/>
              <a:defRPr sz="3733"/>
            </a:lvl2pPr>
            <a:lvl3pPr marL="1219117" indent="0">
              <a:buNone/>
              <a:defRPr sz="3200"/>
            </a:lvl3pPr>
            <a:lvl4pPr marL="1828674" indent="0">
              <a:buNone/>
              <a:defRPr sz="2667"/>
            </a:lvl4pPr>
            <a:lvl5pPr marL="2438232" indent="0">
              <a:buNone/>
              <a:defRPr sz="2667"/>
            </a:lvl5pPr>
            <a:lvl6pPr marL="3047790" indent="0">
              <a:buNone/>
              <a:defRPr sz="2667"/>
            </a:lvl6pPr>
            <a:lvl7pPr marL="3657349" indent="0">
              <a:buNone/>
              <a:defRPr sz="2667"/>
            </a:lvl7pPr>
            <a:lvl8pPr marL="4266906" indent="0">
              <a:buNone/>
              <a:defRPr sz="2667"/>
            </a:lvl8pPr>
            <a:lvl9pPr marL="4876464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57600"/>
            <a:ext cx="3932237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58" indent="0">
              <a:buNone/>
              <a:defRPr sz="1867"/>
            </a:lvl2pPr>
            <a:lvl3pPr marL="1219117" indent="0">
              <a:buNone/>
              <a:defRPr sz="1600"/>
            </a:lvl3pPr>
            <a:lvl4pPr marL="1828674" indent="0">
              <a:buNone/>
              <a:defRPr sz="1333"/>
            </a:lvl4pPr>
            <a:lvl5pPr marL="2438232" indent="0">
              <a:buNone/>
              <a:defRPr sz="1333"/>
            </a:lvl5pPr>
            <a:lvl6pPr marL="3047790" indent="0">
              <a:buNone/>
              <a:defRPr sz="1333"/>
            </a:lvl6pPr>
            <a:lvl7pPr marL="3657349" indent="0">
              <a:buNone/>
              <a:defRPr sz="1333"/>
            </a:lvl7pPr>
            <a:lvl8pPr marL="4266906" indent="0">
              <a:buNone/>
              <a:defRPr sz="1333"/>
            </a:lvl8pPr>
            <a:lvl9pPr marL="487646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9114"/>
            <a:ext cx="105156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45556"/>
            <a:ext cx="105156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1300183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1300183"/>
            <a:ext cx="41148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1300183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9CF43-20E8-FE33-8DDB-8E4FA9581F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12070080"/>
            <a:ext cx="735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[AIA – INTERNAL]</a:t>
            </a:r>
          </a:p>
        </p:txBody>
      </p:sp>
    </p:spTree>
    <p:extLst>
      <p:ext uri="{BB962C8B-B14F-4D97-AF65-F5344CB8AC3E}">
        <p14:creationId xmlns:p14="http://schemas.microsoft.com/office/powerpoint/2010/main" val="42310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17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9" indent="-304779" algn="l" defTabSz="121911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7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95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54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1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69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27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86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43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8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7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4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2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0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49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06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64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8C34E28-12DA-420E-B4DC-14EE4D46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8674" y="-345983"/>
            <a:ext cx="7127294" cy="991171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1929A6C-8DAD-4A26-9817-4182386277B1}"/>
              </a:ext>
            </a:extLst>
          </p:cNvPr>
          <p:cNvGrpSpPr/>
          <p:nvPr/>
        </p:nvGrpSpPr>
        <p:grpSpPr>
          <a:xfrm>
            <a:off x="6289225" y="3575668"/>
            <a:ext cx="6274096" cy="8211019"/>
            <a:chOff x="2072797" y="3171773"/>
            <a:chExt cx="701146" cy="9176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355E14-895A-4C9A-8826-09231F6398CD}"/>
                </a:ext>
              </a:extLst>
            </p:cNvPr>
            <p:cNvSpPr/>
            <p:nvPr/>
          </p:nvSpPr>
          <p:spPr>
            <a:xfrm>
              <a:off x="2078772" y="3171773"/>
              <a:ext cx="635344" cy="665672"/>
            </a:xfrm>
            <a:custGeom>
              <a:avLst/>
              <a:gdLst>
                <a:gd name="connsiteX0" fmla="*/ 5787 w 635344"/>
                <a:gd name="connsiteY0" fmla="*/ 651491 h 665672"/>
                <a:gd name="connsiteX1" fmla="*/ 635345 w 635344"/>
                <a:gd name="connsiteY1" fmla="*/ 242292 h 665672"/>
                <a:gd name="connsiteX2" fmla="*/ 592538 w 635344"/>
                <a:gd name="connsiteY2" fmla="*/ 6841 h 665672"/>
                <a:gd name="connsiteX3" fmla="*/ 580671 w 635344"/>
                <a:gd name="connsiteY3" fmla="*/ 3493 h 665672"/>
                <a:gd name="connsiteX4" fmla="*/ 3368 w 635344"/>
                <a:gd name="connsiteY4" fmla="*/ 648686 h 665672"/>
                <a:gd name="connsiteX5" fmla="*/ 3193 w 635344"/>
                <a:gd name="connsiteY5" fmla="*/ 665672 h 665672"/>
                <a:gd name="connsiteX6" fmla="*/ 5787 w 635344"/>
                <a:gd name="connsiteY6" fmla="*/ 651491 h 66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344" h="665672">
                  <a:moveTo>
                    <a:pt x="5787" y="651491"/>
                  </a:moveTo>
                  <a:lnTo>
                    <a:pt x="635345" y="242292"/>
                  </a:lnTo>
                  <a:lnTo>
                    <a:pt x="592538" y="6841"/>
                  </a:lnTo>
                  <a:cubicBezTo>
                    <a:pt x="591154" y="-749"/>
                    <a:pt x="585825" y="-2256"/>
                    <a:pt x="580671" y="3493"/>
                  </a:cubicBezTo>
                  <a:lnTo>
                    <a:pt x="3368" y="648686"/>
                  </a:lnTo>
                  <a:cubicBezTo>
                    <a:pt x="-1137" y="653717"/>
                    <a:pt x="-1049" y="660869"/>
                    <a:pt x="3193" y="665672"/>
                  </a:cubicBezTo>
                  <a:cubicBezTo>
                    <a:pt x="-769" y="661132"/>
                    <a:pt x="143" y="655155"/>
                    <a:pt x="5787" y="651491"/>
                  </a:cubicBezTo>
                  <a:close/>
                </a:path>
              </a:pathLst>
            </a:custGeom>
            <a:solidFill>
              <a:srgbClr val="F6CFDA"/>
            </a:solidFill>
            <a:ln w="1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CDA03D-AB7D-4B70-B8D9-55C2B32C38F0}"/>
                </a:ext>
              </a:extLst>
            </p:cNvPr>
            <p:cNvSpPr/>
            <p:nvPr/>
          </p:nvSpPr>
          <p:spPr>
            <a:xfrm>
              <a:off x="2079543" y="3380856"/>
              <a:ext cx="694400" cy="708519"/>
            </a:xfrm>
            <a:custGeom>
              <a:avLst/>
              <a:gdLst>
                <a:gd name="connsiteX0" fmla="*/ 333494 w 694400"/>
                <a:gd name="connsiteY0" fmla="*/ 705450 h 708519"/>
                <a:gd name="connsiteX1" fmla="*/ 354599 w 694400"/>
                <a:gd name="connsiteY1" fmla="*/ 703925 h 708519"/>
                <a:gd name="connsiteX2" fmla="*/ 684514 w 694400"/>
                <a:gd name="connsiteY2" fmla="*/ 372345 h 708519"/>
                <a:gd name="connsiteX3" fmla="*/ 694400 w 694400"/>
                <a:gd name="connsiteY3" fmla="*/ 348383 h 708519"/>
                <a:gd name="connsiteX4" fmla="*/ 694400 w 694400"/>
                <a:gd name="connsiteY4" fmla="*/ 8318 h 708519"/>
                <a:gd name="connsiteX5" fmla="*/ 682638 w 694400"/>
                <a:gd name="connsiteY5" fmla="*/ 1938 h 708519"/>
                <a:gd name="connsiteX6" fmla="*/ 5016 w 694400"/>
                <a:gd name="connsiteY6" fmla="*/ 442409 h 708519"/>
                <a:gd name="connsiteX7" fmla="*/ 4472 w 694400"/>
                <a:gd name="connsiteY7" fmla="*/ 458465 h 708519"/>
                <a:gd name="connsiteX8" fmla="*/ 333494 w 694400"/>
                <a:gd name="connsiteY8" fmla="*/ 705450 h 7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400" h="708519">
                  <a:moveTo>
                    <a:pt x="333494" y="705450"/>
                  </a:moveTo>
                  <a:cubicBezTo>
                    <a:pt x="339664" y="710078"/>
                    <a:pt x="349165" y="709394"/>
                    <a:pt x="354599" y="703925"/>
                  </a:cubicBezTo>
                  <a:lnTo>
                    <a:pt x="684514" y="372345"/>
                  </a:lnTo>
                  <a:cubicBezTo>
                    <a:pt x="689948" y="366876"/>
                    <a:pt x="694400" y="356095"/>
                    <a:pt x="694400" y="348383"/>
                  </a:cubicBezTo>
                  <a:lnTo>
                    <a:pt x="694400" y="8318"/>
                  </a:lnTo>
                  <a:cubicBezTo>
                    <a:pt x="694400" y="606"/>
                    <a:pt x="689106" y="-2269"/>
                    <a:pt x="682638" y="1938"/>
                  </a:cubicBezTo>
                  <a:lnTo>
                    <a:pt x="5016" y="442409"/>
                  </a:lnTo>
                  <a:cubicBezTo>
                    <a:pt x="-1452" y="446616"/>
                    <a:pt x="-1698" y="453838"/>
                    <a:pt x="4472" y="458465"/>
                  </a:cubicBezTo>
                  <a:lnTo>
                    <a:pt x="333494" y="705450"/>
                  </a:lnTo>
                  <a:close/>
                </a:path>
              </a:pathLst>
            </a:custGeom>
            <a:solidFill>
              <a:srgbClr val="D31145"/>
            </a:solidFill>
            <a:ln w="1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B0BC04-2E48-429B-9A7F-C7C013289417}"/>
                </a:ext>
              </a:extLst>
            </p:cNvPr>
            <p:cNvSpPr/>
            <p:nvPr/>
          </p:nvSpPr>
          <p:spPr>
            <a:xfrm>
              <a:off x="2072797" y="3451455"/>
              <a:ext cx="357944" cy="387866"/>
            </a:xfrm>
            <a:custGeom>
              <a:avLst/>
              <a:gdLst>
                <a:gd name="connsiteX0" fmla="*/ 11762 w 357944"/>
                <a:gd name="connsiteY0" fmla="*/ 371810 h 387866"/>
                <a:gd name="connsiteX1" fmla="*/ 357944 w 357944"/>
                <a:gd name="connsiteY1" fmla="*/ 146789 h 387866"/>
                <a:gd name="connsiteX2" fmla="*/ 12919 w 357944"/>
                <a:gd name="connsiteY2" fmla="*/ 1017 h 387866"/>
                <a:gd name="connsiteX3" fmla="*/ 0 w 357944"/>
                <a:gd name="connsiteY3" fmla="*/ 9589 h 387866"/>
                <a:gd name="connsiteX4" fmla="*/ 0 w 357944"/>
                <a:gd name="connsiteY4" fmla="*/ 365429 h 387866"/>
                <a:gd name="connsiteX5" fmla="*/ 11219 w 357944"/>
                <a:gd name="connsiteY5" fmla="*/ 387867 h 387866"/>
                <a:gd name="connsiteX6" fmla="*/ 11762 w 357944"/>
                <a:gd name="connsiteY6" fmla="*/ 371810 h 3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944" h="387866">
                  <a:moveTo>
                    <a:pt x="11762" y="371810"/>
                  </a:moveTo>
                  <a:lnTo>
                    <a:pt x="357944" y="146789"/>
                  </a:lnTo>
                  <a:lnTo>
                    <a:pt x="12919" y="1017"/>
                  </a:lnTo>
                  <a:cubicBezTo>
                    <a:pt x="5820" y="-1981"/>
                    <a:pt x="0" y="1876"/>
                    <a:pt x="0" y="9589"/>
                  </a:cubicBezTo>
                  <a:lnTo>
                    <a:pt x="0" y="365429"/>
                  </a:lnTo>
                  <a:cubicBezTo>
                    <a:pt x="0" y="373142"/>
                    <a:pt x="5048" y="383239"/>
                    <a:pt x="11219" y="387867"/>
                  </a:cubicBezTo>
                  <a:cubicBezTo>
                    <a:pt x="5048" y="383239"/>
                    <a:pt x="5294" y="376017"/>
                    <a:pt x="11762" y="371810"/>
                  </a:cubicBezTo>
                  <a:close/>
                </a:path>
              </a:pathLst>
            </a:custGeom>
            <a:solidFill>
              <a:srgbClr val="E5708F">
                <a:alpha val="90000"/>
              </a:srgbClr>
            </a:solidFill>
            <a:ln w="1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319A0B0-28A4-42B6-A7AD-617E325B10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4" b="99315" l="9982" r="89958">
                        <a14:foregroundMark x1="54446" y1="12177" x2="46884" y2="60605"/>
                        <a14:foregroundMark x1="58439" y1="11573" x2="51603" y2="10242"/>
                        <a14:foregroundMark x1="51603" y1="10242" x2="46279" y2="10524"/>
                        <a14:foregroundMark x1="49909" y1="6694" x2="49909" y2="6694"/>
                        <a14:foregroundMark x1="54144" y1="76815" x2="54144" y2="76815"/>
                        <a14:foregroundMark x1="55051" y1="43387" x2="56564" y2="79274"/>
                        <a14:foregroundMark x1="66909" y1="57177" x2="66909" y2="57177"/>
                        <a14:foregroundMark x1="69026" y1="57177" x2="64489" y2="61210"/>
                        <a14:foregroundMark x1="61464" y1="64677" x2="56866" y2="70524"/>
                        <a14:foregroundMark x1="55354" y1="88387" x2="53539" y2="93185"/>
                        <a14:foregroundMark x1="53539" y1="93185" x2="46279" y2="99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871"/>
          <a:stretch/>
        </p:blipFill>
        <p:spPr>
          <a:xfrm flipH="1">
            <a:off x="6908500" y="2215189"/>
            <a:ext cx="4995092" cy="9296751"/>
          </a:xfrm>
          <a:prstGeom prst="rect">
            <a:avLst/>
          </a:prstGeom>
        </p:spPr>
      </p:pic>
      <p:sp>
        <p:nvSpPr>
          <p:cNvPr id="8" name="Flowchart: Manual Input 6">
            <a:extLst>
              <a:ext uri="{FF2B5EF4-FFF2-40B4-BE49-F238E27FC236}">
                <a16:creationId xmlns:a16="http://schemas.microsoft.com/office/drawing/2014/main" id="{151F26C9-A463-4CE2-BD63-80871E7A5AD4}"/>
              </a:ext>
            </a:extLst>
          </p:cNvPr>
          <p:cNvSpPr/>
          <p:nvPr/>
        </p:nvSpPr>
        <p:spPr>
          <a:xfrm flipH="1">
            <a:off x="-78934" y="9323234"/>
            <a:ext cx="12349868" cy="287582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0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0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0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2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69"/>
              <a:gd name="connsiteY0" fmla="*/ 2521 h 10563"/>
              <a:gd name="connsiteX1" fmla="*/ 10031 w 10069"/>
              <a:gd name="connsiteY1" fmla="*/ 0 h 10563"/>
              <a:gd name="connsiteX2" fmla="*/ 10068 w 10069"/>
              <a:gd name="connsiteY2" fmla="*/ 10563 h 10563"/>
              <a:gd name="connsiteX3" fmla="*/ 0 w 10069"/>
              <a:gd name="connsiteY3" fmla="*/ 10521 h 10563"/>
              <a:gd name="connsiteX4" fmla="*/ 0 w 10069"/>
              <a:gd name="connsiteY4" fmla="*/ 2521 h 10563"/>
              <a:gd name="connsiteX0" fmla="*/ 0 w 10141"/>
              <a:gd name="connsiteY0" fmla="*/ 2437 h 10563"/>
              <a:gd name="connsiteX1" fmla="*/ 10103 w 10141"/>
              <a:gd name="connsiteY1" fmla="*/ 0 h 10563"/>
              <a:gd name="connsiteX2" fmla="*/ 10140 w 10141"/>
              <a:gd name="connsiteY2" fmla="*/ 10563 h 10563"/>
              <a:gd name="connsiteX3" fmla="*/ 72 w 10141"/>
              <a:gd name="connsiteY3" fmla="*/ 10521 h 10563"/>
              <a:gd name="connsiteX4" fmla="*/ 0 w 10141"/>
              <a:gd name="connsiteY4" fmla="*/ 2437 h 10563"/>
              <a:gd name="connsiteX0" fmla="*/ 28 w 10169"/>
              <a:gd name="connsiteY0" fmla="*/ 2437 h 10563"/>
              <a:gd name="connsiteX1" fmla="*/ 10131 w 10169"/>
              <a:gd name="connsiteY1" fmla="*/ 0 h 10563"/>
              <a:gd name="connsiteX2" fmla="*/ 10168 w 10169"/>
              <a:gd name="connsiteY2" fmla="*/ 10563 h 10563"/>
              <a:gd name="connsiteX3" fmla="*/ 4 w 10169"/>
              <a:gd name="connsiteY3" fmla="*/ 10521 h 10563"/>
              <a:gd name="connsiteX4" fmla="*/ 28 w 10169"/>
              <a:gd name="connsiteY4" fmla="*/ 2437 h 1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" h="10563">
                <a:moveTo>
                  <a:pt x="28" y="2437"/>
                </a:moveTo>
                <a:cubicBezTo>
                  <a:pt x="3472" y="3782"/>
                  <a:pt x="4511" y="4291"/>
                  <a:pt x="10131" y="0"/>
                </a:cubicBezTo>
                <a:cubicBezTo>
                  <a:pt x="10121" y="3507"/>
                  <a:pt x="10178" y="7056"/>
                  <a:pt x="10168" y="10563"/>
                </a:cubicBezTo>
                <a:lnTo>
                  <a:pt x="4" y="10521"/>
                </a:lnTo>
                <a:cubicBezTo>
                  <a:pt x="-20" y="7826"/>
                  <a:pt x="52" y="5132"/>
                  <a:pt x="28" y="2437"/>
                </a:cubicBezTo>
                <a:close/>
              </a:path>
            </a:pathLst>
          </a:cu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582C6-38AE-4DA2-A265-9D704540A2A3}"/>
              </a:ext>
            </a:extLst>
          </p:cNvPr>
          <p:cNvSpPr txBox="1"/>
          <p:nvPr/>
        </p:nvSpPr>
        <p:spPr>
          <a:xfrm>
            <a:off x="176106" y="10454972"/>
            <a:ext cx="309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IA Everest" panose="00000500000000000000" pitchFamily="50" charset="0"/>
              </a:rPr>
              <a:t>[Your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IA Everest" panose="00000500000000000000" pitchFamily="50" charset="0"/>
              </a:rPr>
              <a:t>Agency Logo]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FB561A-CACE-4323-B3EC-2B068B8FD57E}"/>
              </a:ext>
            </a:extLst>
          </p:cNvPr>
          <p:cNvSpPr/>
          <p:nvPr/>
        </p:nvSpPr>
        <p:spPr>
          <a:xfrm>
            <a:off x="626188" y="214216"/>
            <a:ext cx="103425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PH" sz="3200" dirty="0">
              <a:solidFill>
                <a:srgbClr val="D3114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4997C-5E4D-4DCB-9ACA-B5368F525793}"/>
              </a:ext>
            </a:extLst>
          </p:cNvPr>
          <p:cNvSpPr txBox="1"/>
          <p:nvPr/>
        </p:nvSpPr>
        <p:spPr>
          <a:xfrm>
            <a:off x="871870" y="7733034"/>
            <a:ext cx="4912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&lt;NAME&gt;</a:t>
            </a:r>
          </a:p>
          <a:p>
            <a:r>
              <a:rPr lang="en-US" sz="2400" dirty="0">
                <a:solidFill>
                  <a:srgbClr val="333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AIA LIFE PLANNER</a:t>
            </a:r>
          </a:p>
          <a:p>
            <a:r>
              <a:rPr lang="en-US" sz="2400" dirty="0">
                <a:solidFill>
                  <a:srgbClr val="333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&lt;AGENCY&gt;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65C427-40CB-43B4-B075-79EFBAF5C454}"/>
              </a:ext>
            </a:extLst>
          </p:cNvPr>
          <p:cNvSpPr txBox="1"/>
          <p:nvPr/>
        </p:nvSpPr>
        <p:spPr>
          <a:xfrm>
            <a:off x="669740" y="1666965"/>
            <a:ext cx="54951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business is not easy. I tried to start a business a lot of times before and somehow failed caused by a series of unfortunate events. But when I joined AIA Philippines, everything seems so simple. AIA Philippines’ solid support system which includes innovative digital tools, world-class training and performance-based compensation empowered me to succeed as an AIA </a:t>
            </a:r>
            <a:r>
              <a:rPr lang="en-US" sz="28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Planner. </a:t>
            </a:r>
            <a:endParaRPr lang="en-US" sz="2800" dirty="0">
              <a:solidFill>
                <a:srgbClr val="D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624689-7545-4EFB-BE21-DABDED574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66" y="10742368"/>
            <a:ext cx="2675850" cy="9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83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AIA Everest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Sison, April Catherine Bianca</dc:creator>
  <cp:lastModifiedBy>De Guzman, Patricia Lyanna-PL</cp:lastModifiedBy>
  <cp:revision>17</cp:revision>
  <dcterms:created xsi:type="dcterms:W3CDTF">2020-10-12T08:32:14Z</dcterms:created>
  <dcterms:modified xsi:type="dcterms:W3CDTF">2023-11-21T08:14:10Z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ac7489-8e74-4740-9640-de6a90bd2a80_Enabled">
    <vt:lpwstr>true</vt:lpwstr>
  </property>
  <property fmtid="{D5CDD505-2E9C-101B-9397-08002B2CF9AE}" pid="3" name="MSIP_Label_edac7489-8e74-4740-9640-de6a90bd2a80_SetDate">
    <vt:lpwstr>2023-11-21T08:13:50Z</vt:lpwstr>
  </property>
  <property fmtid="{D5CDD505-2E9C-101B-9397-08002B2CF9AE}" pid="4" name="MSIP_Label_edac7489-8e74-4740-9640-de6a90bd2a80_Method">
    <vt:lpwstr>Standard</vt:lpwstr>
  </property>
  <property fmtid="{D5CDD505-2E9C-101B-9397-08002B2CF9AE}" pid="5" name="MSIP_Label_edac7489-8e74-4740-9640-de6a90bd2a80_Name">
    <vt:lpwstr>edac7489-8e74-4740-9640-de6a90bd2a80</vt:lpwstr>
  </property>
  <property fmtid="{D5CDD505-2E9C-101B-9397-08002B2CF9AE}" pid="6" name="MSIP_Label_edac7489-8e74-4740-9640-de6a90bd2a80_SiteId">
    <vt:lpwstr>7f2c1900-9fd4-4b89-91d3-79a649996f0a</vt:lpwstr>
  </property>
  <property fmtid="{D5CDD505-2E9C-101B-9397-08002B2CF9AE}" pid="7" name="MSIP_Label_edac7489-8e74-4740-9640-de6a90bd2a80_ActionId">
    <vt:lpwstr>112a9dd5-3d85-4501-8296-b19c9cbd7562</vt:lpwstr>
  </property>
  <property fmtid="{D5CDD505-2E9C-101B-9397-08002B2CF9AE}" pid="8" name="MSIP_Label_edac7489-8e74-4740-9640-de6a90bd2a8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[AIA – INTERNAL]</vt:lpwstr>
  </property>
</Properties>
</file>