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145"/>
    <a:srgbClr val="333D47"/>
    <a:srgbClr val="F8D9E2"/>
    <a:srgbClr val="F7C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203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78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3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31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31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21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49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33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267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069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524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163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166E-0153-43A0-9C22-4D66E5353EF6}" type="datetimeFigureOut">
              <a:rPr lang="en-PH" smtClean="0"/>
              <a:t>29/11/2023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1C9FF-1851-D364-9528-D3AC86736D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HK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3339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23A8C-9FC8-4D96-9B53-BD139E47ADF8}"/>
              </a:ext>
            </a:extLst>
          </p:cNvPr>
          <p:cNvSpPr txBox="1"/>
          <p:nvPr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WILL SERVE AS YOUR </a:t>
            </a:r>
            <a:r>
              <a:rPr kumimoji="0" lang="en-P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560DF-2E75-C3C6-5A47-ED561535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3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3A05CE-A5FD-4C47-BA45-BCF60287D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27"/>
          <a:stretch/>
        </p:blipFill>
        <p:spPr>
          <a:xfrm>
            <a:off x="0" y="15429"/>
            <a:ext cx="9144000" cy="1640426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9D53A8-F3EA-45BD-8CCB-C6E439F3B283}"/>
              </a:ext>
            </a:extLst>
          </p:cNvPr>
          <p:cNvSpPr/>
          <p:nvPr/>
        </p:nvSpPr>
        <p:spPr>
          <a:xfrm rot="5400000">
            <a:off x="144373" y="4047381"/>
            <a:ext cx="4505742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E86112-245F-4F38-85A3-0225DDF25B79}"/>
              </a:ext>
            </a:extLst>
          </p:cNvPr>
          <p:cNvSpPr/>
          <p:nvPr/>
        </p:nvSpPr>
        <p:spPr>
          <a:xfrm>
            <a:off x="2279134" y="1688032"/>
            <a:ext cx="4572000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CD6EF54-76B5-4349-A07C-D499A8353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2"/>
          <a:stretch/>
        </p:blipFill>
        <p:spPr>
          <a:xfrm>
            <a:off x="2961621" y="170036"/>
            <a:ext cx="3108158" cy="7077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C8313C-6B38-41AB-B3A6-B58DF9E1DBDD}"/>
              </a:ext>
            </a:extLst>
          </p:cNvPr>
          <p:cNvSpPr/>
          <p:nvPr/>
        </p:nvSpPr>
        <p:spPr>
          <a:xfrm>
            <a:off x="2279134" y="5084545"/>
            <a:ext cx="4572000" cy="1333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3EF1FF-8140-40B6-BF76-5E79619FBABE}"/>
              </a:ext>
            </a:extLst>
          </p:cNvPr>
          <p:cNvSpPr/>
          <p:nvPr/>
        </p:nvSpPr>
        <p:spPr>
          <a:xfrm rot="5400000">
            <a:off x="4480152" y="4047380"/>
            <a:ext cx="4505742" cy="23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EED0FFFC-22F8-4444-AB1A-55711909F6A1}"/>
              </a:ext>
            </a:extLst>
          </p:cNvPr>
          <p:cNvSpPr/>
          <p:nvPr/>
        </p:nvSpPr>
        <p:spPr>
          <a:xfrm>
            <a:off x="3082186" y="4612614"/>
            <a:ext cx="2995558" cy="895167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F704E7-C54E-470E-83F2-FDC941DB108C}"/>
              </a:ext>
            </a:extLst>
          </p:cNvPr>
          <p:cNvSpPr/>
          <p:nvPr/>
        </p:nvSpPr>
        <p:spPr>
          <a:xfrm>
            <a:off x="4042516" y="4336830"/>
            <a:ext cx="1070715" cy="1070715"/>
          </a:xfrm>
          <a:prstGeom prst="ellipse">
            <a:avLst/>
          </a:prstGeom>
          <a:blipFill dpi="0" rotWithShape="1">
            <a:blip r:embed="rId4"/>
            <a:srcRect/>
            <a:stretch>
              <a:fillRect l="1000" r="-2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9CBEBE-E751-4937-83F9-CBCE887977E9}"/>
              </a:ext>
            </a:extLst>
          </p:cNvPr>
          <p:cNvSpPr/>
          <p:nvPr/>
        </p:nvSpPr>
        <p:spPr>
          <a:xfrm>
            <a:off x="5197143" y="4741322"/>
            <a:ext cx="669864" cy="669864"/>
          </a:xfrm>
          <a:prstGeom prst="ellipse">
            <a:avLst/>
          </a:prstGeom>
          <a:blipFill dpi="0" rotWithShape="1">
            <a:blip r:embed="rId5"/>
            <a:srcRect/>
            <a:stretch>
              <a:fillRect l="-6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3054B9-68F6-4F4E-86F9-58DE2646CE7E}"/>
              </a:ext>
            </a:extLst>
          </p:cNvPr>
          <p:cNvSpPr/>
          <p:nvPr/>
        </p:nvSpPr>
        <p:spPr>
          <a:xfrm>
            <a:off x="3285835" y="4738361"/>
            <a:ext cx="669864" cy="669864"/>
          </a:xfrm>
          <a:prstGeom prst="ellipse">
            <a:avLst/>
          </a:prstGeom>
          <a:blipFill>
            <a:blip r:embed="rId6"/>
            <a:stretch>
              <a:fillRect l="1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78CED69-B1EA-4F74-AF8A-2C41C63D3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6067" y="2653750"/>
            <a:ext cx="3216112" cy="420425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B6822B5-45F6-431D-9312-3FC62820FBEB}"/>
              </a:ext>
            </a:extLst>
          </p:cNvPr>
          <p:cNvSpPr/>
          <p:nvPr/>
        </p:nvSpPr>
        <p:spPr>
          <a:xfrm>
            <a:off x="3587366" y="3708618"/>
            <a:ext cx="1969269" cy="432000"/>
          </a:xfrm>
          <a:prstGeom prst="roundRect">
            <a:avLst>
              <a:gd name="adj" fmla="val 50000"/>
            </a:avLst>
          </a:prstGeom>
          <a:solidFill>
            <a:srgbClr val="333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AIA LIFE PLANNER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6E0DAC7-0E33-4EE7-B35E-1294072EFF43}"/>
              </a:ext>
            </a:extLst>
          </p:cNvPr>
          <p:cNvSpPr/>
          <p:nvPr/>
        </p:nvSpPr>
        <p:spPr>
          <a:xfrm>
            <a:off x="2132076" y="4165201"/>
            <a:ext cx="1260000" cy="43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400" b="0" i="0" u="none" strike="noStrike" kern="120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FC3A52-6AA2-4C1F-A0EF-827E69438757}"/>
              </a:ext>
            </a:extLst>
          </p:cNvPr>
          <p:cNvSpPr/>
          <p:nvPr/>
        </p:nvSpPr>
        <p:spPr>
          <a:xfrm>
            <a:off x="5826655" y="4162765"/>
            <a:ext cx="1260000" cy="432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400" b="0" i="0" u="none" strike="noStrike" kern="120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VLOGGER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9BC82-BE27-4668-976C-312A30BCA72A}"/>
              </a:ext>
            </a:extLst>
          </p:cNvPr>
          <p:cNvSpPr txBox="1"/>
          <p:nvPr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CUSTOMIZE HERE</a:t>
            </a:r>
            <a:endParaRPr kumimoji="0" lang="en-P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3E3281-D412-4117-9CDC-463B38D7A6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3"/>
          <a:stretch/>
        </p:blipFill>
        <p:spPr>
          <a:xfrm>
            <a:off x="6025296" y="5577066"/>
            <a:ext cx="712642" cy="6856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0327DC-B9BE-4690-B7E3-2A5CF9AC7397}"/>
              </a:ext>
            </a:extLst>
          </p:cNvPr>
          <p:cNvSpPr txBox="1"/>
          <p:nvPr/>
        </p:nvSpPr>
        <p:spPr>
          <a:xfrm>
            <a:off x="2396553" y="5889288"/>
            <a:ext cx="353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WORN DAILY AT WORK &amp; IN LIFE!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18D908-DAE6-4221-95B4-567B53F7F088}"/>
              </a:ext>
            </a:extLst>
          </p:cNvPr>
          <p:cNvSpPr txBox="1"/>
          <p:nvPr/>
        </p:nvSpPr>
        <p:spPr>
          <a:xfrm>
            <a:off x="2396553" y="5635891"/>
            <a:ext cx="362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srgbClr val="333D47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HAVE THE POWER TO BALANCE MULTIPLE HATS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9960F4-C0D6-6B41-C7E8-0053539E0A8B}"/>
              </a:ext>
            </a:extLst>
          </p:cNvPr>
          <p:cNvSpPr/>
          <p:nvPr/>
        </p:nvSpPr>
        <p:spPr>
          <a:xfrm>
            <a:off x="0" y="6705600"/>
            <a:ext cx="818147" cy="1524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4393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Bahnschrift Condensed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Gacho, Mark Cyril-S</dc:creator>
  <cp:lastModifiedBy>Sison, April Catherine Bianca-AC</cp:lastModifiedBy>
  <cp:revision>7</cp:revision>
  <dcterms:created xsi:type="dcterms:W3CDTF">2021-08-29T17:35:43Z</dcterms:created>
  <dcterms:modified xsi:type="dcterms:W3CDTF">2023-11-29T00:46:43Z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2023-11-29T00:44:46Z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1fe74d49-a763-4ec0-a329-7c0c1e8a5924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