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5" r:id="rId2"/>
    <p:sldId id="37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145"/>
    <a:srgbClr val="333D47"/>
    <a:srgbClr val="F8D9E2"/>
    <a:srgbClr val="F7C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7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8788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625A43-49F5-4B7D-2368-B43D16663765}"/>
              </a:ext>
            </a:extLst>
          </p:cNvPr>
          <p:cNvSpPr/>
          <p:nvPr userDrawn="1"/>
        </p:nvSpPr>
        <p:spPr>
          <a:xfrm>
            <a:off x="0" y="6623892"/>
            <a:ext cx="1145894" cy="24568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4FDEA1-DC0B-B16D-7C23-6A219E3F4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34" b="31734"/>
          <a:stretch/>
        </p:blipFill>
        <p:spPr>
          <a:xfrm>
            <a:off x="4100950" y="1990663"/>
            <a:ext cx="5058421" cy="4878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495FB-9630-D476-6A1B-C7C645FB706E}"/>
              </a:ext>
            </a:extLst>
          </p:cNvPr>
          <p:cNvSpPr txBox="1"/>
          <p:nvPr userDrawn="1"/>
        </p:nvSpPr>
        <p:spPr>
          <a:xfrm>
            <a:off x="423082" y="499618"/>
            <a:ext cx="698654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HAVE THE POWER</a:t>
            </a:r>
          </a:p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TO CHANGE</a:t>
            </a:r>
          </a:p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YOUR STORY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9E35D5A-A243-2E25-3274-886BB75336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446" y="5832567"/>
            <a:ext cx="2191351" cy="791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F4B89-B445-D8DD-3089-A8CE346A8B61}"/>
              </a:ext>
            </a:extLst>
          </p:cNvPr>
          <p:cNvSpPr txBox="1"/>
          <p:nvPr userDrawn="1"/>
        </p:nvSpPr>
        <p:spPr>
          <a:xfrm>
            <a:off x="-3035989" y="15429"/>
            <a:ext cx="28878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HERE</a:t>
            </a:r>
            <a:endParaRPr lang="en-PH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D97B9-1848-BEF1-104B-19566395E817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14850" y="1995948"/>
            <a:ext cx="462915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32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1636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137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3311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331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216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492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4338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4267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69D9B1-7DD2-27F3-7644-9BA233FCFCC1}"/>
              </a:ext>
            </a:extLst>
          </p:cNvPr>
          <p:cNvSpPr/>
          <p:nvPr userDrawn="1"/>
        </p:nvSpPr>
        <p:spPr>
          <a:xfrm>
            <a:off x="0" y="6623892"/>
            <a:ext cx="1145894" cy="24568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EC3D-C4F5-9EB5-D510-FC2689DB231B}"/>
              </a:ext>
            </a:extLst>
          </p:cNvPr>
          <p:cNvSpPr/>
          <p:nvPr userDrawn="1"/>
        </p:nvSpPr>
        <p:spPr>
          <a:xfrm>
            <a:off x="0" y="5623562"/>
            <a:ext cx="2534194" cy="4180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11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C3043-FA3B-161D-4FC4-649D364B286F}"/>
              </a:ext>
            </a:extLst>
          </p:cNvPr>
          <p:cNvSpPr/>
          <p:nvPr userDrawn="1"/>
        </p:nvSpPr>
        <p:spPr>
          <a:xfrm>
            <a:off x="217716" y="5623562"/>
            <a:ext cx="2117925" cy="4180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114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BC274C-CBC6-EE0F-95D5-CCF1A60515A5}"/>
              </a:ext>
            </a:extLst>
          </p:cNvPr>
          <p:cNvGrpSpPr/>
          <p:nvPr userDrawn="1"/>
        </p:nvGrpSpPr>
        <p:grpSpPr>
          <a:xfrm>
            <a:off x="-40105" y="1346039"/>
            <a:ext cx="5864346" cy="5511964"/>
            <a:chOff x="-143153" y="-102765"/>
            <a:chExt cx="2930580" cy="27544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3AB963-A108-9271-A65C-C0FCD30C6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428" b="32549"/>
            <a:stretch/>
          </p:blipFill>
          <p:spPr>
            <a:xfrm>
              <a:off x="-122122" y="73403"/>
              <a:ext cx="2318842" cy="2578317"/>
            </a:xfrm>
            <a:prstGeom prst="rect">
              <a:avLst/>
            </a:prstGeom>
          </p:spPr>
        </p:pic>
        <p:pic>
          <p:nvPicPr>
            <p:cNvPr id="9" name="Picture 8" descr="A person holding a tablet and pen&#10;&#10;Description automatically generated">
              <a:extLst>
                <a:ext uri="{FF2B5EF4-FFF2-40B4-BE49-F238E27FC236}">
                  <a16:creationId xmlns:a16="http://schemas.microsoft.com/office/drawing/2014/main" id="{ADB5FBDE-0222-834C-7A77-771CC3332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4" t="23986" r="20236" b="2748"/>
            <a:stretch/>
          </p:blipFill>
          <p:spPr>
            <a:xfrm>
              <a:off x="-143153" y="-102765"/>
              <a:ext cx="2930580" cy="2754485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DFE98592-857D-2CBA-D6C5-A50C06F0D3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7223" y="5832567"/>
            <a:ext cx="2191351" cy="791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2A463C-D285-0124-B654-5F83F8DBB368}"/>
              </a:ext>
            </a:extLst>
          </p:cNvPr>
          <p:cNvSpPr txBox="1"/>
          <p:nvPr userDrawn="1"/>
        </p:nvSpPr>
        <p:spPr>
          <a:xfrm>
            <a:off x="2830009" y="486107"/>
            <a:ext cx="5988463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HK" sz="8000" spc="113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BE AN AIA</a:t>
            </a:r>
          </a:p>
          <a:p>
            <a:pPr algn="r">
              <a:lnSpc>
                <a:spcPct val="70000"/>
              </a:lnSpc>
            </a:pPr>
            <a:r>
              <a:rPr lang="en-HK" sz="8000" spc="113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LIFE PLANNER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12845-C340-D92B-4785-E3D8974C87EC}"/>
              </a:ext>
            </a:extLst>
          </p:cNvPr>
          <p:cNvSpPr txBox="1"/>
          <p:nvPr userDrawn="1"/>
        </p:nvSpPr>
        <p:spPr>
          <a:xfrm>
            <a:off x="-2960938" y="0"/>
            <a:ext cx="282328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WILL SERVE AS YOUR </a:t>
            </a:r>
            <a:r>
              <a:rPr lang="en-PH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210697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625A43-49F5-4B7D-2368-B43D16663765}"/>
              </a:ext>
            </a:extLst>
          </p:cNvPr>
          <p:cNvSpPr/>
          <p:nvPr userDrawn="1"/>
        </p:nvSpPr>
        <p:spPr>
          <a:xfrm>
            <a:off x="0" y="6623892"/>
            <a:ext cx="1145894" cy="24568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E4EDBE-7F32-FE05-8D68-54B90ECE8ECA}"/>
              </a:ext>
            </a:extLst>
          </p:cNvPr>
          <p:cNvGrpSpPr/>
          <p:nvPr userDrawn="1"/>
        </p:nvGrpSpPr>
        <p:grpSpPr>
          <a:xfrm>
            <a:off x="4005783" y="781971"/>
            <a:ext cx="5191847" cy="6087604"/>
            <a:chOff x="1202712" y="-771128"/>
            <a:chExt cx="2607288" cy="30571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4FDEA1-DC0B-B16D-7C23-6A219E3F4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34" b="31734"/>
            <a:stretch/>
          </p:blipFill>
          <p:spPr>
            <a:xfrm>
              <a:off x="1250504" y="-164136"/>
              <a:ext cx="2540283" cy="2450136"/>
            </a:xfrm>
            <a:prstGeom prst="rect">
              <a:avLst/>
            </a:prstGeom>
          </p:spPr>
        </p:pic>
        <p:pic>
          <p:nvPicPr>
            <p:cNvPr id="10" name="Picture 9" descr="A person holding a computer and shaking hands&#10;&#10;Description automatically generated">
              <a:extLst>
                <a:ext uri="{FF2B5EF4-FFF2-40B4-BE49-F238E27FC236}">
                  <a16:creationId xmlns:a16="http://schemas.microsoft.com/office/drawing/2014/main" id="{14A1E45B-B588-2376-7806-5AC8579DD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70"/>
            <a:stretch/>
          </p:blipFill>
          <p:spPr>
            <a:xfrm flipH="1">
              <a:off x="1202712" y="-771128"/>
              <a:ext cx="2607288" cy="305712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F495FB-9630-D476-6A1B-C7C645FB706E}"/>
              </a:ext>
            </a:extLst>
          </p:cNvPr>
          <p:cNvSpPr txBox="1"/>
          <p:nvPr userDrawn="1"/>
        </p:nvSpPr>
        <p:spPr>
          <a:xfrm>
            <a:off x="423082" y="499618"/>
            <a:ext cx="6986540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HAVE THE POWER</a:t>
            </a:r>
          </a:p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TO CHANGE</a:t>
            </a:r>
          </a:p>
          <a:p>
            <a:pPr>
              <a:lnSpc>
                <a:spcPct val="70000"/>
              </a:lnSpc>
            </a:pPr>
            <a:r>
              <a:rPr lang="en-HK" sz="8000" spc="132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YOUR STORY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9E35D5A-A243-2E25-3274-886BB7533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446" y="5832567"/>
            <a:ext cx="2191351" cy="791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F4CA0E-E94A-EFE4-3EDB-93BC212458D0}"/>
              </a:ext>
            </a:extLst>
          </p:cNvPr>
          <p:cNvSpPr txBox="1"/>
          <p:nvPr userDrawn="1"/>
        </p:nvSpPr>
        <p:spPr>
          <a:xfrm>
            <a:off x="-2960938" y="0"/>
            <a:ext cx="282328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WILL SERVE AS YOUR </a:t>
            </a:r>
            <a:r>
              <a:rPr lang="en-PH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41524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69D9B1-7DD2-27F3-7644-9BA233FCFCC1}"/>
              </a:ext>
            </a:extLst>
          </p:cNvPr>
          <p:cNvSpPr/>
          <p:nvPr userDrawn="1"/>
        </p:nvSpPr>
        <p:spPr>
          <a:xfrm>
            <a:off x="0" y="6623892"/>
            <a:ext cx="1145894" cy="24568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B4EC3D-C4F5-9EB5-D510-FC2689DB231B}"/>
              </a:ext>
            </a:extLst>
          </p:cNvPr>
          <p:cNvSpPr/>
          <p:nvPr userDrawn="1"/>
        </p:nvSpPr>
        <p:spPr>
          <a:xfrm>
            <a:off x="0" y="5623562"/>
            <a:ext cx="2534194" cy="4180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11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C3043-FA3B-161D-4FC4-649D364B286F}"/>
              </a:ext>
            </a:extLst>
          </p:cNvPr>
          <p:cNvSpPr/>
          <p:nvPr userDrawn="1"/>
        </p:nvSpPr>
        <p:spPr>
          <a:xfrm>
            <a:off x="217716" y="5623562"/>
            <a:ext cx="2117925" cy="4180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sz="4114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3AB963-A108-9271-A65C-C0FCD30C6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8" b="32549"/>
          <a:stretch/>
        </p:blipFill>
        <p:spPr>
          <a:xfrm>
            <a:off x="1980" y="1698566"/>
            <a:ext cx="4640205" cy="51594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FE98592-857D-2CBA-D6C5-A50C06F0D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223" y="5832567"/>
            <a:ext cx="2191351" cy="791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2A463C-D285-0124-B654-5F83F8DBB368}"/>
              </a:ext>
            </a:extLst>
          </p:cNvPr>
          <p:cNvSpPr txBox="1"/>
          <p:nvPr userDrawn="1"/>
        </p:nvSpPr>
        <p:spPr>
          <a:xfrm>
            <a:off x="2830009" y="486107"/>
            <a:ext cx="5988463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HK" sz="8000" spc="113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BE AN AIA</a:t>
            </a:r>
          </a:p>
          <a:p>
            <a:pPr algn="r">
              <a:lnSpc>
                <a:spcPct val="70000"/>
              </a:lnSpc>
            </a:pPr>
            <a:r>
              <a:rPr lang="en-HK" sz="8000" spc="113" dirty="0">
                <a:solidFill>
                  <a:schemeClr val="bg1"/>
                </a:solidFill>
                <a:latin typeface="AIA Everest Condensed Medium" panose="00000606000000000000" pitchFamily="50" charset="0"/>
              </a:rPr>
              <a:t>LIFE PLANNER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08DF9-BECC-09A9-43D0-B38793039394}"/>
              </a:ext>
            </a:extLst>
          </p:cNvPr>
          <p:cNvSpPr txBox="1"/>
          <p:nvPr userDrawn="1"/>
        </p:nvSpPr>
        <p:spPr>
          <a:xfrm>
            <a:off x="-3035989" y="15429"/>
            <a:ext cx="288786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P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 HERE</a:t>
            </a:r>
            <a:endParaRPr lang="en-PH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DDA1CD1-23A3-9AD8-52F3-D3F35E5887E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1995948"/>
            <a:ext cx="4629150" cy="4873625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6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166E-0153-43A0-9C22-4D66E5353EF6}" type="datetimeFigureOut">
              <a:rPr lang="en-PH" smtClean="0"/>
              <a:t>07/12/2023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748B-9DF9-45EB-80C0-5E14EE8609FF}" type="slidenum">
              <a:rPr lang="en-PH" smtClean="0"/>
              <a:t>‹#›</a:t>
            </a:fld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1C9FF-1851-D364-9528-D3AC86736D7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" y="6736080"/>
            <a:ext cx="73501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HK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[AIA – INTERNAL]</a:t>
            </a:r>
          </a:p>
        </p:txBody>
      </p:sp>
    </p:spTree>
    <p:extLst>
      <p:ext uri="{BB962C8B-B14F-4D97-AF65-F5344CB8AC3E}">
        <p14:creationId xmlns:p14="http://schemas.microsoft.com/office/powerpoint/2010/main" val="33399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3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38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8990490-5A18-E176-A7EA-A29BAE0BD15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00900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AIA Everest Condensed Medium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Gacho, Mark Cyril-S</dc:creator>
  <cp:lastModifiedBy>Sison, April Catherine Bianca-AC</cp:lastModifiedBy>
  <cp:revision>8</cp:revision>
  <dcterms:created xsi:type="dcterms:W3CDTF">2021-08-29T17:35:43Z</dcterms:created>
  <dcterms:modified xsi:type="dcterms:W3CDTF">2023-12-07T08:29:06Z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dac7489-8e74-4740-9640-de6a90bd2a80_Enabled">
    <vt:lpwstr>true</vt:lpwstr>
  </property>
  <property fmtid="{D5CDD505-2E9C-101B-9397-08002B2CF9AE}" pid="3" name="MSIP_Label_edac7489-8e74-4740-9640-de6a90bd2a80_SetDate">
    <vt:lpwstr>2023-11-29T00:44:46Z</vt:lpwstr>
  </property>
  <property fmtid="{D5CDD505-2E9C-101B-9397-08002B2CF9AE}" pid="4" name="MSIP_Label_edac7489-8e74-4740-9640-de6a90bd2a80_Method">
    <vt:lpwstr>Standard</vt:lpwstr>
  </property>
  <property fmtid="{D5CDD505-2E9C-101B-9397-08002B2CF9AE}" pid="5" name="MSIP_Label_edac7489-8e74-4740-9640-de6a90bd2a80_Name">
    <vt:lpwstr>edac7489-8e74-4740-9640-de6a90bd2a80</vt:lpwstr>
  </property>
  <property fmtid="{D5CDD505-2E9C-101B-9397-08002B2CF9AE}" pid="6" name="MSIP_Label_edac7489-8e74-4740-9640-de6a90bd2a80_SiteId">
    <vt:lpwstr>7f2c1900-9fd4-4b89-91d3-79a649996f0a</vt:lpwstr>
  </property>
  <property fmtid="{D5CDD505-2E9C-101B-9397-08002B2CF9AE}" pid="7" name="MSIP_Label_edac7489-8e74-4740-9640-de6a90bd2a80_ActionId">
    <vt:lpwstr>1fe74d49-a763-4ec0-a329-7c0c1e8a5924</vt:lpwstr>
  </property>
  <property fmtid="{D5CDD505-2E9C-101B-9397-08002B2CF9AE}" pid="8" name="MSIP_Label_edac7489-8e74-4740-9640-de6a90bd2a8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[AIA – INTERNAL]</vt:lpwstr>
  </property>
</Properties>
</file>