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D47"/>
    <a:srgbClr val="D31145"/>
    <a:srgbClr val="E57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36" d="100"/>
          <a:sy n="36" d="100"/>
        </p:scale>
        <p:origin x="17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son, April Catherine Bianca" userId="558655b3-6ce0-4563-89f2-252a9973b7b0" providerId="ADAL" clId="{9C434398-5ADE-47B2-B3C1-E226F2DB746A}"/>
    <pc:docChg chg="custSel modSld">
      <pc:chgData name="Sison, April Catherine Bianca" userId="558655b3-6ce0-4563-89f2-252a9973b7b0" providerId="ADAL" clId="{9C434398-5ADE-47B2-B3C1-E226F2DB746A}" dt="2021-08-03T01:20:21.793" v="9" actId="1076"/>
      <pc:docMkLst>
        <pc:docMk/>
      </pc:docMkLst>
      <pc:sldChg chg="addSp delSp modSp mod">
        <pc:chgData name="Sison, April Catherine Bianca" userId="558655b3-6ce0-4563-89f2-252a9973b7b0" providerId="ADAL" clId="{9C434398-5ADE-47B2-B3C1-E226F2DB746A}" dt="2021-08-03T01:20:21.793" v="9" actId="1076"/>
        <pc:sldMkLst>
          <pc:docMk/>
          <pc:sldMk cId="3313992716" sldId="256"/>
        </pc:sldMkLst>
        <pc:picChg chg="add mod">
          <ac:chgData name="Sison, April Catherine Bianca" userId="558655b3-6ce0-4563-89f2-252a9973b7b0" providerId="ADAL" clId="{9C434398-5ADE-47B2-B3C1-E226F2DB746A}" dt="2021-08-03T01:20:21.793" v="9" actId="1076"/>
          <ac:picMkLst>
            <pc:docMk/>
            <pc:sldMk cId="3313992716" sldId="256"/>
            <ac:picMk id="3" creationId="{5DBC3E5C-CC9F-405E-9C96-DD8F0A68DE62}"/>
          </ac:picMkLst>
        </pc:picChg>
        <pc:picChg chg="add del mod">
          <ac:chgData name="Sison, April Catherine Bianca" userId="558655b3-6ce0-4563-89f2-252a9973b7b0" providerId="ADAL" clId="{9C434398-5ADE-47B2-B3C1-E226F2DB746A}" dt="2021-08-03T01:19:56.787" v="2" actId="478"/>
          <ac:picMkLst>
            <pc:docMk/>
            <pc:sldMk cId="3313992716" sldId="256"/>
            <ac:picMk id="15" creationId="{AC624689-7545-4EFB-BE21-DABDED57482D}"/>
          </ac:picMkLst>
        </pc:picChg>
        <pc:picChg chg="del">
          <ac:chgData name="Sison, April Catherine Bianca" userId="558655b3-6ce0-4563-89f2-252a9973b7b0" providerId="ADAL" clId="{9C434398-5ADE-47B2-B3C1-E226F2DB746A}" dt="2021-08-03T01:19:53.949" v="0" actId="478"/>
          <ac:picMkLst>
            <pc:docMk/>
            <pc:sldMk cId="3313992716" sldId="256"/>
            <ac:picMk id="26" creationId="{9CE8337F-8035-474D-A612-5AD23C40B2B6}"/>
          </ac:picMkLst>
        </pc:picChg>
      </pc:sldChg>
    </pc:docChg>
  </pc:docChgLst>
  <pc:docChgLst>
    <pc:chgData name="De Guzman, Patricia Lyanna-PL" userId="e51466a3-fc5c-4e81-aabc-8d227de98a76" providerId="ADAL" clId="{55434A45-8EC4-4EAD-8496-BFDE1893FEF2}"/>
    <pc:docChg chg="modSld">
      <pc:chgData name="De Guzman, Patricia Lyanna-PL" userId="e51466a3-fc5c-4e81-aabc-8d227de98a76" providerId="ADAL" clId="{55434A45-8EC4-4EAD-8496-BFDE1893FEF2}" dt="2023-11-21T08:15:11.083" v="34" actId="20577"/>
      <pc:docMkLst>
        <pc:docMk/>
      </pc:docMkLst>
      <pc:sldChg chg="modSp mod">
        <pc:chgData name="De Guzman, Patricia Lyanna-PL" userId="e51466a3-fc5c-4e81-aabc-8d227de98a76" providerId="ADAL" clId="{55434A45-8EC4-4EAD-8496-BFDE1893FEF2}" dt="2023-11-21T08:15:11.083" v="34" actId="20577"/>
        <pc:sldMkLst>
          <pc:docMk/>
          <pc:sldMk cId="3313992716" sldId="256"/>
        </pc:sldMkLst>
        <pc:spChg chg="mod">
          <ac:chgData name="De Guzman, Patricia Lyanna-PL" userId="e51466a3-fc5c-4e81-aabc-8d227de98a76" providerId="ADAL" clId="{55434A45-8EC4-4EAD-8496-BFDE1893FEF2}" dt="2023-11-21T08:14:59.877" v="16" actId="20577"/>
          <ac:spMkLst>
            <pc:docMk/>
            <pc:sldMk cId="3313992716" sldId="256"/>
            <ac:spMk id="22" creationId="{E0FD6E69-8866-4CC8-B683-0BC03E842459}"/>
          </ac:spMkLst>
        </pc:spChg>
        <pc:spChg chg="mod">
          <ac:chgData name="De Guzman, Patricia Lyanna-PL" userId="e51466a3-fc5c-4e81-aabc-8d227de98a76" providerId="ADAL" clId="{55434A45-8EC4-4EAD-8496-BFDE1893FEF2}" dt="2023-11-21T08:15:11.083" v="34" actId="20577"/>
          <ac:spMkLst>
            <pc:docMk/>
            <pc:sldMk cId="3313992716" sldId="256"/>
            <ac:spMk id="24" creationId="{18EE0B5E-4DF8-4B03-8C5A-00FF051A27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995312"/>
            <a:ext cx="10363200" cy="4244622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403625"/>
            <a:ext cx="9144000" cy="2943577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58" indent="0" algn="ctr">
              <a:buNone/>
              <a:defRPr sz="2667"/>
            </a:lvl2pPr>
            <a:lvl3pPr marL="1219117" indent="0" algn="ctr">
              <a:buNone/>
              <a:defRPr sz="2400"/>
            </a:lvl3pPr>
            <a:lvl4pPr marL="1828674" indent="0" algn="ctr">
              <a:buNone/>
              <a:defRPr sz="2133"/>
            </a:lvl4pPr>
            <a:lvl5pPr marL="2438232" indent="0" algn="ctr">
              <a:buNone/>
              <a:defRPr sz="2133"/>
            </a:lvl5pPr>
            <a:lvl6pPr marL="3047790" indent="0" algn="ctr">
              <a:buNone/>
              <a:defRPr sz="2133"/>
            </a:lvl6pPr>
            <a:lvl7pPr marL="3657349" indent="0" algn="ctr">
              <a:buNone/>
              <a:defRPr sz="2133"/>
            </a:lvl7pPr>
            <a:lvl8pPr marL="4266906" indent="0" algn="ctr">
              <a:buNone/>
              <a:defRPr sz="2133"/>
            </a:lvl8pPr>
            <a:lvl9pPr marL="4876464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2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49111"/>
            <a:ext cx="26289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649111"/>
            <a:ext cx="77343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8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3039537"/>
            <a:ext cx="10515600" cy="50715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8159050"/>
            <a:ext cx="10515600" cy="2666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5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1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7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3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79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34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0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46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9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45556"/>
            <a:ext cx="51816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245556"/>
            <a:ext cx="51816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0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49114"/>
            <a:ext cx="105156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2988734"/>
            <a:ext cx="5157787" cy="146473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8" indent="0">
              <a:buNone/>
              <a:defRPr sz="2667" b="1"/>
            </a:lvl2pPr>
            <a:lvl3pPr marL="1219117" indent="0">
              <a:buNone/>
              <a:defRPr sz="2400" b="1"/>
            </a:lvl3pPr>
            <a:lvl4pPr marL="1828674" indent="0">
              <a:buNone/>
              <a:defRPr sz="2133" b="1"/>
            </a:lvl4pPr>
            <a:lvl5pPr marL="2438232" indent="0">
              <a:buNone/>
              <a:defRPr sz="2133" b="1"/>
            </a:lvl5pPr>
            <a:lvl6pPr marL="3047790" indent="0">
              <a:buNone/>
              <a:defRPr sz="2133" b="1"/>
            </a:lvl6pPr>
            <a:lvl7pPr marL="3657349" indent="0">
              <a:buNone/>
              <a:defRPr sz="2133" b="1"/>
            </a:lvl7pPr>
            <a:lvl8pPr marL="4266906" indent="0">
              <a:buNone/>
              <a:defRPr sz="2133" b="1"/>
            </a:lvl8pPr>
            <a:lvl9pPr marL="487646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4453469"/>
            <a:ext cx="515778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988734"/>
            <a:ext cx="5183188" cy="146473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8" indent="0">
              <a:buNone/>
              <a:defRPr sz="2667" b="1"/>
            </a:lvl2pPr>
            <a:lvl3pPr marL="1219117" indent="0">
              <a:buNone/>
              <a:defRPr sz="2400" b="1"/>
            </a:lvl3pPr>
            <a:lvl4pPr marL="1828674" indent="0">
              <a:buNone/>
              <a:defRPr sz="2133" b="1"/>
            </a:lvl4pPr>
            <a:lvl5pPr marL="2438232" indent="0">
              <a:buNone/>
              <a:defRPr sz="2133" b="1"/>
            </a:lvl5pPr>
            <a:lvl6pPr marL="3047790" indent="0">
              <a:buNone/>
              <a:defRPr sz="2133" b="1"/>
            </a:lvl6pPr>
            <a:lvl7pPr marL="3657349" indent="0">
              <a:buNone/>
              <a:defRPr sz="2133" b="1"/>
            </a:lvl7pPr>
            <a:lvl8pPr marL="4266906" indent="0">
              <a:buNone/>
              <a:defRPr sz="2133" b="1"/>
            </a:lvl8pPr>
            <a:lvl9pPr marL="487646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453469"/>
            <a:ext cx="5183188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0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12800"/>
            <a:ext cx="3932237" cy="2844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55425"/>
            <a:ext cx="6172200" cy="866422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57600"/>
            <a:ext cx="3932237" cy="6776156"/>
          </a:xfrm>
        </p:spPr>
        <p:txBody>
          <a:bodyPr/>
          <a:lstStyle>
            <a:lvl1pPr marL="0" indent="0">
              <a:buNone/>
              <a:defRPr sz="2133"/>
            </a:lvl1pPr>
            <a:lvl2pPr marL="609558" indent="0">
              <a:buNone/>
              <a:defRPr sz="1867"/>
            </a:lvl2pPr>
            <a:lvl3pPr marL="1219117" indent="0">
              <a:buNone/>
              <a:defRPr sz="1600"/>
            </a:lvl3pPr>
            <a:lvl4pPr marL="1828674" indent="0">
              <a:buNone/>
              <a:defRPr sz="1333"/>
            </a:lvl4pPr>
            <a:lvl5pPr marL="2438232" indent="0">
              <a:buNone/>
              <a:defRPr sz="1333"/>
            </a:lvl5pPr>
            <a:lvl6pPr marL="3047790" indent="0">
              <a:buNone/>
              <a:defRPr sz="1333"/>
            </a:lvl6pPr>
            <a:lvl7pPr marL="3657349" indent="0">
              <a:buNone/>
              <a:defRPr sz="1333"/>
            </a:lvl7pPr>
            <a:lvl8pPr marL="4266906" indent="0">
              <a:buNone/>
              <a:defRPr sz="1333"/>
            </a:lvl8pPr>
            <a:lvl9pPr marL="4876464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6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12800"/>
            <a:ext cx="3932237" cy="28448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55425"/>
            <a:ext cx="6172200" cy="8664222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58" indent="0">
              <a:buNone/>
              <a:defRPr sz="3733"/>
            </a:lvl2pPr>
            <a:lvl3pPr marL="1219117" indent="0">
              <a:buNone/>
              <a:defRPr sz="3200"/>
            </a:lvl3pPr>
            <a:lvl4pPr marL="1828674" indent="0">
              <a:buNone/>
              <a:defRPr sz="2667"/>
            </a:lvl4pPr>
            <a:lvl5pPr marL="2438232" indent="0">
              <a:buNone/>
              <a:defRPr sz="2667"/>
            </a:lvl5pPr>
            <a:lvl6pPr marL="3047790" indent="0">
              <a:buNone/>
              <a:defRPr sz="2667"/>
            </a:lvl6pPr>
            <a:lvl7pPr marL="3657349" indent="0">
              <a:buNone/>
              <a:defRPr sz="2667"/>
            </a:lvl7pPr>
            <a:lvl8pPr marL="4266906" indent="0">
              <a:buNone/>
              <a:defRPr sz="2667"/>
            </a:lvl8pPr>
            <a:lvl9pPr marL="4876464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57600"/>
            <a:ext cx="3932237" cy="6776156"/>
          </a:xfrm>
        </p:spPr>
        <p:txBody>
          <a:bodyPr/>
          <a:lstStyle>
            <a:lvl1pPr marL="0" indent="0">
              <a:buNone/>
              <a:defRPr sz="2133"/>
            </a:lvl1pPr>
            <a:lvl2pPr marL="609558" indent="0">
              <a:buNone/>
              <a:defRPr sz="1867"/>
            </a:lvl2pPr>
            <a:lvl3pPr marL="1219117" indent="0">
              <a:buNone/>
              <a:defRPr sz="1600"/>
            </a:lvl3pPr>
            <a:lvl4pPr marL="1828674" indent="0">
              <a:buNone/>
              <a:defRPr sz="1333"/>
            </a:lvl4pPr>
            <a:lvl5pPr marL="2438232" indent="0">
              <a:buNone/>
              <a:defRPr sz="1333"/>
            </a:lvl5pPr>
            <a:lvl6pPr marL="3047790" indent="0">
              <a:buNone/>
              <a:defRPr sz="1333"/>
            </a:lvl6pPr>
            <a:lvl7pPr marL="3657349" indent="0">
              <a:buNone/>
              <a:defRPr sz="1333"/>
            </a:lvl7pPr>
            <a:lvl8pPr marL="4266906" indent="0">
              <a:buNone/>
              <a:defRPr sz="1333"/>
            </a:lvl8pPr>
            <a:lvl9pPr marL="4876464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9114"/>
            <a:ext cx="105156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45556"/>
            <a:ext cx="105156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1300183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8019-D295-479D-A3F9-A75C9EDD7F5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1300183"/>
            <a:ext cx="41148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1300183"/>
            <a:ext cx="2743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33B6-A9D3-42C4-B4AC-9B0012FBD9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15977-9D29-1051-98F0-F339230789B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12070080"/>
            <a:ext cx="735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Y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[AIA – INTERNAL]</a:t>
            </a:r>
          </a:p>
        </p:txBody>
      </p:sp>
    </p:spTree>
    <p:extLst>
      <p:ext uri="{BB962C8B-B14F-4D97-AF65-F5344CB8AC3E}">
        <p14:creationId xmlns:p14="http://schemas.microsoft.com/office/powerpoint/2010/main" val="42310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17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9" indent="-304779" algn="l" defTabSz="1219117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37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95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54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1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69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27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86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43" indent="-304779" algn="l" defTabSz="121911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8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7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74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32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90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49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06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64" algn="l" defTabSz="12191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B1036B9-1CCD-4A76-A36C-A1FF8AE70F54}"/>
              </a:ext>
            </a:extLst>
          </p:cNvPr>
          <p:cNvGrpSpPr/>
          <p:nvPr/>
        </p:nvGrpSpPr>
        <p:grpSpPr>
          <a:xfrm>
            <a:off x="6268997" y="3555884"/>
            <a:ext cx="6274096" cy="8211029"/>
            <a:chOff x="2050039" y="3123628"/>
            <a:chExt cx="720610" cy="94307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625C2D-26B0-41C7-863E-B11B18B11A9E}"/>
                </a:ext>
              </a:extLst>
            </p:cNvPr>
            <p:cNvSpPr/>
            <p:nvPr/>
          </p:nvSpPr>
          <p:spPr>
            <a:xfrm>
              <a:off x="2056180" y="3123628"/>
              <a:ext cx="652982" cy="684152"/>
            </a:xfrm>
            <a:custGeom>
              <a:avLst/>
              <a:gdLst>
                <a:gd name="connsiteX0" fmla="*/ 5948 w 652982"/>
                <a:gd name="connsiteY0" fmla="*/ 669578 h 684152"/>
                <a:gd name="connsiteX1" fmla="*/ 652982 w 652982"/>
                <a:gd name="connsiteY1" fmla="*/ 249019 h 684152"/>
                <a:gd name="connsiteX2" fmla="*/ 608988 w 652982"/>
                <a:gd name="connsiteY2" fmla="*/ 7031 h 684152"/>
                <a:gd name="connsiteX3" fmla="*/ 596791 w 652982"/>
                <a:gd name="connsiteY3" fmla="*/ 3590 h 684152"/>
                <a:gd name="connsiteX4" fmla="*/ 3461 w 652982"/>
                <a:gd name="connsiteY4" fmla="*/ 666696 h 684152"/>
                <a:gd name="connsiteX5" fmla="*/ 3281 w 652982"/>
                <a:gd name="connsiteY5" fmla="*/ 684153 h 684152"/>
                <a:gd name="connsiteX6" fmla="*/ 5948 w 652982"/>
                <a:gd name="connsiteY6" fmla="*/ 669578 h 68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982" h="684152">
                  <a:moveTo>
                    <a:pt x="5948" y="669578"/>
                  </a:moveTo>
                  <a:lnTo>
                    <a:pt x="652982" y="249019"/>
                  </a:lnTo>
                  <a:lnTo>
                    <a:pt x="608988" y="7031"/>
                  </a:lnTo>
                  <a:cubicBezTo>
                    <a:pt x="607565" y="-770"/>
                    <a:pt x="602088" y="-2319"/>
                    <a:pt x="596791" y="3590"/>
                  </a:cubicBezTo>
                  <a:lnTo>
                    <a:pt x="3461" y="666696"/>
                  </a:lnTo>
                  <a:cubicBezTo>
                    <a:pt x="-1169" y="671866"/>
                    <a:pt x="-1079" y="679216"/>
                    <a:pt x="3281" y="684153"/>
                  </a:cubicBezTo>
                  <a:cubicBezTo>
                    <a:pt x="-790" y="679487"/>
                    <a:pt x="146" y="673344"/>
                    <a:pt x="5948" y="669578"/>
                  </a:cubicBezTo>
                  <a:close/>
                </a:path>
              </a:pathLst>
            </a:custGeom>
            <a:solidFill>
              <a:srgbClr val="F6CFDA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EFC642C-DA37-4DB3-97DF-86E2DE9D834B}"/>
                </a:ext>
              </a:extLst>
            </p:cNvPr>
            <p:cNvSpPr/>
            <p:nvPr/>
          </p:nvSpPr>
          <p:spPr>
            <a:xfrm>
              <a:off x="2056972" y="3338515"/>
              <a:ext cx="713677" cy="728189"/>
            </a:xfrm>
            <a:custGeom>
              <a:avLst/>
              <a:gdLst>
                <a:gd name="connsiteX0" fmla="*/ 342752 w 713677"/>
                <a:gd name="connsiteY0" fmla="*/ 725035 h 728189"/>
                <a:gd name="connsiteX1" fmla="*/ 364443 w 713677"/>
                <a:gd name="connsiteY1" fmla="*/ 723468 h 728189"/>
                <a:gd name="connsiteX2" fmla="*/ 703517 w 713677"/>
                <a:gd name="connsiteY2" fmla="*/ 382682 h 728189"/>
                <a:gd name="connsiteX3" fmla="*/ 713677 w 713677"/>
                <a:gd name="connsiteY3" fmla="*/ 358055 h 728189"/>
                <a:gd name="connsiteX4" fmla="*/ 713677 w 713677"/>
                <a:gd name="connsiteY4" fmla="*/ 8549 h 728189"/>
                <a:gd name="connsiteX5" fmla="*/ 701589 w 713677"/>
                <a:gd name="connsiteY5" fmla="*/ 1992 h 728189"/>
                <a:gd name="connsiteX6" fmla="*/ 5155 w 713677"/>
                <a:gd name="connsiteY6" fmla="*/ 454691 h 728189"/>
                <a:gd name="connsiteX7" fmla="*/ 4597 w 713677"/>
                <a:gd name="connsiteY7" fmla="*/ 471194 h 728189"/>
                <a:gd name="connsiteX8" fmla="*/ 342752 w 713677"/>
                <a:gd name="connsiteY8" fmla="*/ 725035 h 72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677" h="728189">
                  <a:moveTo>
                    <a:pt x="342752" y="725035"/>
                  </a:moveTo>
                  <a:cubicBezTo>
                    <a:pt x="349093" y="729792"/>
                    <a:pt x="358858" y="729089"/>
                    <a:pt x="364443" y="723468"/>
                  </a:cubicBezTo>
                  <a:lnTo>
                    <a:pt x="703517" y="382682"/>
                  </a:lnTo>
                  <a:cubicBezTo>
                    <a:pt x="709101" y="377061"/>
                    <a:pt x="713677" y="365982"/>
                    <a:pt x="713677" y="358055"/>
                  </a:cubicBezTo>
                  <a:lnTo>
                    <a:pt x="713677" y="8549"/>
                  </a:lnTo>
                  <a:cubicBezTo>
                    <a:pt x="713677" y="622"/>
                    <a:pt x="708237" y="-2332"/>
                    <a:pt x="701589" y="1992"/>
                  </a:cubicBezTo>
                  <a:lnTo>
                    <a:pt x="5155" y="454691"/>
                  </a:lnTo>
                  <a:cubicBezTo>
                    <a:pt x="-1493" y="459015"/>
                    <a:pt x="-1745" y="466437"/>
                    <a:pt x="4597" y="471194"/>
                  </a:cubicBezTo>
                  <a:lnTo>
                    <a:pt x="342752" y="725035"/>
                  </a:lnTo>
                  <a:close/>
                </a:path>
              </a:pathLst>
            </a:custGeom>
            <a:solidFill>
              <a:srgbClr val="FFFFFF"/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02753E3-4782-43F5-95A7-94E62E466AEC}"/>
                </a:ext>
              </a:extLst>
            </p:cNvPr>
            <p:cNvSpPr/>
            <p:nvPr/>
          </p:nvSpPr>
          <p:spPr>
            <a:xfrm>
              <a:off x="2050039" y="3411074"/>
              <a:ext cx="367881" cy="398634"/>
            </a:xfrm>
            <a:custGeom>
              <a:avLst/>
              <a:gdLst>
                <a:gd name="connsiteX0" fmla="*/ 12089 w 367881"/>
                <a:gd name="connsiteY0" fmla="*/ 382132 h 398634"/>
                <a:gd name="connsiteX1" fmla="*/ 367881 w 367881"/>
                <a:gd name="connsiteY1" fmla="*/ 150864 h 398634"/>
                <a:gd name="connsiteX2" fmla="*/ 13278 w 367881"/>
                <a:gd name="connsiteY2" fmla="*/ 1045 h 398634"/>
                <a:gd name="connsiteX3" fmla="*/ 0 w 367881"/>
                <a:gd name="connsiteY3" fmla="*/ 9855 h 398634"/>
                <a:gd name="connsiteX4" fmla="*/ 0 w 367881"/>
                <a:gd name="connsiteY4" fmla="*/ 375574 h 398634"/>
                <a:gd name="connsiteX5" fmla="*/ 11530 w 367881"/>
                <a:gd name="connsiteY5" fmla="*/ 398635 h 398634"/>
                <a:gd name="connsiteX6" fmla="*/ 12089 w 367881"/>
                <a:gd name="connsiteY6" fmla="*/ 382132 h 39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881" h="398634">
                  <a:moveTo>
                    <a:pt x="12089" y="382132"/>
                  </a:moveTo>
                  <a:lnTo>
                    <a:pt x="367881" y="150864"/>
                  </a:lnTo>
                  <a:lnTo>
                    <a:pt x="13278" y="1045"/>
                  </a:lnTo>
                  <a:cubicBezTo>
                    <a:pt x="5981" y="-2036"/>
                    <a:pt x="0" y="1928"/>
                    <a:pt x="0" y="9855"/>
                  </a:cubicBezTo>
                  <a:lnTo>
                    <a:pt x="0" y="375574"/>
                  </a:lnTo>
                  <a:cubicBezTo>
                    <a:pt x="0" y="383501"/>
                    <a:pt x="5189" y="393878"/>
                    <a:pt x="11530" y="398635"/>
                  </a:cubicBezTo>
                  <a:cubicBezTo>
                    <a:pt x="5189" y="393878"/>
                    <a:pt x="5441" y="386456"/>
                    <a:pt x="12089" y="382132"/>
                  </a:cubicBezTo>
                  <a:close/>
                </a:path>
              </a:pathLst>
            </a:custGeom>
            <a:solidFill>
              <a:srgbClr val="EDA0B5">
                <a:alpha val="90000"/>
              </a:srgbClr>
            </a:solidFill>
            <a:ln w="17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PH"/>
            </a:p>
          </p:txBody>
        </p:sp>
      </p:grpSp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319A0B0-28A4-42B6-A7AD-617E325B1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94" b="99315" l="9982" r="89958">
                        <a14:foregroundMark x1="54446" y1="12177" x2="46884" y2="60605"/>
                        <a14:foregroundMark x1="58439" y1="11573" x2="51603" y2="10242"/>
                        <a14:foregroundMark x1="51603" y1="10242" x2="46279" y2="10524"/>
                        <a14:foregroundMark x1="49909" y1="6694" x2="49909" y2="6694"/>
                        <a14:foregroundMark x1="54144" y1="76815" x2="54144" y2="76815"/>
                        <a14:foregroundMark x1="55051" y1="43387" x2="56564" y2="79274"/>
                        <a14:foregroundMark x1="66909" y1="57177" x2="66909" y2="57177"/>
                        <a14:foregroundMark x1="69026" y1="57177" x2="64489" y2="61210"/>
                        <a14:foregroundMark x1="61464" y1="64677" x2="56866" y2="70524"/>
                        <a14:foregroundMark x1="55354" y1="88387" x2="53539" y2="93185"/>
                        <a14:foregroundMark x1="53539" y1="93185" x2="46279" y2="99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35" r="9871"/>
          <a:stretch/>
        </p:blipFill>
        <p:spPr>
          <a:xfrm flipH="1">
            <a:off x="6762307" y="1943099"/>
            <a:ext cx="5141285" cy="9568842"/>
          </a:xfrm>
          <a:prstGeom prst="rect">
            <a:avLst/>
          </a:prstGeom>
        </p:spPr>
      </p:pic>
      <p:sp>
        <p:nvSpPr>
          <p:cNvPr id="8" name="Flowchart: Manual Input 6">
            <a:extLst>
              <a:ext uri="{FF2B5EF4-FFF2-40B4-BE49-F238E27FC236}">
                <a16:creationId xmlns:a16="http://schemas.microsoft.com/office/drawing/2014/main" id="{151F26C9-A463-4CE2-BD63-80871E7A5AD4}"/>
              </a:ext>
            </a:extLst>
          </p:cNvPr>
          <p:cNvSpPr/>
          <p:nvPr/>
        </p:nvSpPr>
        <p:spPr>
          <a:xfrm flipH="1">
            <a:off x="-78934" y="9323234"/>
            <a:ext cx="12349868" cy="287582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00"/>
              <a:gd name="connsiteY0" fmla="*/ 3420 h 11420"/>
              <a:gd name="connsiteX1" fmla="*/ 10000 w 10000"/>
              <a:gd name="connsiteY1" fmla="*/ 0 h 11420"/>
              <a:gd name="connsiteX2" fmla="*/ 10000 w 10000"/>
              <a:gd name="connsiteY2" fmla="*/ 11420 h 11420"/>
              <a:gd name="connsiteX3" fmla="*/ 0 w 10000"/>
              <a:gd name="connsiteY3" fmla="*/ 11420 h 11420"/>
              <a:gd name="connsiteX4" fmla="*/ 0 w 10000"/>
              <a:gd name="connsiteY4" fmla="*/ 3420 h 11420"/>
              <a:gd name="connsiteX0" fmla="*/ 0 w 10031"/>
              <a:gd name="connsiteY0" fmla="*/ 2521 h 10521"/>
              <a:gd name="connsiteX1" fmla="*/ 10031 w 10031"/>
              <a:gd name="connsiteY1" fmla="*/ 0 h 10521"/>
              <a:gd name="connsiteX2" fmla="*/ 10000 w 10031"/>
              <a:gd name="connsiteY2" fmla="*/ 10521 h 10521"/>
              <a:gd name="connsiteX3" fmla="*/ 0 w 10031"/>
              <a:gd name="connsiteY3" fmla="*/ 10521 h 10521"/>
              <a:gd name="connsiteX4" fmla="*/ 0 w 10031"/>
              <a:gd name="connsiteY4" fmla="*/ 2521 h 10521"/>
              <a:gd name="connsiteX0" fmla="*/ 0 w 10031"/>
              <a:gd name="connsiteY0" fmla="*/ 2521 h 10521"/>
              <a:gd name="connsiteX1" fmla="*/ 10031 w 10031"/>
              <a:gd name="connsiteY1" fmla="*/ 0 h 10521"/>
              <a:gd name="connsiteX2" fmla="*/ 10000 w 10031"/>
              <a:gd name="connsiteY2" fmla="*/ 10521 h 10521"/>
              <a:gd name="connsiteX3" fmla="*/ 0 w 10031"/>
              <a:gd name="connsiteY3" fmla="*/ 10521 h 10521"/>
              <a:gd name="connsiteX4" fmla="*/ 0 w 10031"/>
              <a:gd name="connsiteY4" fmla="*/ 2521 h 10521"/>
              <a:gd name="connsiteX0" fmla="*/ 0 w 10031"/>
              <a:gd name="connsiteY0" fmla="*/ 2521 h 10521"/>
              <a:gd name="connsiteX1" fmla="*/ 10031 w 10031"/>
              <a:gd name="connsiteY1" fmla="*/ 0 h 10521"/>
              <a:gd name="connsiteX2" fmla="*/ 10000 w 10031"/>
              <a:gd name="connsiteY2" fmla="*/ 10521 h 10521"/>
              <a:gd name="connsiteX3" fmla="*/ 0 w 10031"/>
              <a:gd name="connsiteY3" fmla="*/ 10521 h 10521"/>
              <a:gd name="connsiteX4" fmla="*/ 0 w 10031"/>
              <a:gd name="connsiteY4" fmla="*/ 2521 h 10521"/>
              <a:gd name="connsiteX0" fmla="*/ 0 w 10031"/>
              <a:gd name="connsiteY0" fmla="*/ 2521 h 10521"/>
              <a:gd name="connsiteX1" fmla="*/ 10031 w 10031"/>
              <a:gd name="connsiteY1" fmla="*/ 0 h 10521"/>
              <a:gd name="connsiteX2" fmla="*/ 10020 w 10031"/>
              <a:gd name="connsiteY2" fmla="*/ 10521 h 10521"/>
              <a:gd name="connsiteX3" fmla="*/ 0 w 10031"/>
              <a:gd name="connsiteY3" fmla="*/ 10521 h 10521"/>
              <a:gd name="connsiteX4" fmla="*/ 0 w 10031"/>
              <a:gd name="connsiteY4" fmla="*/ 2521 h 10521"/>
              <a:gd name="connsiteX0" fmla="*/ 0 w 10069"/>
              <a:gd name="connsiteY0" fmla="*/ 2521 h 10563"/>
              <a:gd name="connsiteX1" fmla="*/ 10031 w 10069"/>
              <a:gd name="connsiteY1" fmla="*/ 0 h 10563"/>
              <a:gd name="connsiteX2" fmla="*/ 10068 w 10069"/>
              <a:gd name="connsiteY2" fmla="*/ 10563 h 10563"/>
              <a:gd name="connsiteX3" fmla="*/ 0 w 10069"/>
              <a:gd name="connsiteY3" fmla="*/ 10521 h 10563"/>
              <a:gd name="connsiteX4" fmla="*/ 0 w 10069"/>
              <a:gd name="connsiteY4" fmla="*/ 2521 h 10563"/>
              <a:gd name="connsiteX0" fmla="*/ 0 w 10141"/>
              <a:gd name="connsiteY0" fmla="*/ 2437 h 10563"/>
              <a:gd name="connsiteX1" fmla="*/ 10103 w 10141"/>
              <a:gd name="connsiteY1" fmla="*/ 0 h 10563"/>
              <a:gd name="connsiteX2" fmla="*/ 10140 w 10141"/>
              <a:gd name="connsiteY2" fmla="*/ 10563 h 10563"/>
              <a:gd name="connsiteX3" fmla="*/ 72 w 10141"/>
              <a:gd name="connsiteY3" fmla="*/ 10521 h 10563"/>
              <a:gd name="connsiteX4" fmla="*/ 0 w 10141"/>
              <a:gd name="connsiteY4" fmla="*/ 2437 h 10563"/>
              <a:gd name="connsiteX0" fmla="*/ 28 w 10169"/>
              <a:gd name="connsiteY0" fmla="*/ 2437 h 10563"/>
              <a:gd name="connsiteX1" fmla="*/ 10131 w 10169"/>
              <a:gd name="connsiteY1" fmla="*/ 0 h 10563"/>
              <a:gd name="connsiteX2" fmla="*/ 10168 w 10169"/>
              <a:gd name="connsiteY2" fmla="*/ 10563 h 10563"/>
              <a:gd name="connsiteX3" fmla="*/ 4 w 10169"/>
              <a:gd name="connsiteY3" fmla="*/ 10521 h 10563"/>
              <a:gd name="connsiteX4" fmla="*/ 28 w 10169"/>
              <a:gd name="connsiteY4" fmla="*/ 2437 h 1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" h="10563">
                <a:moveTo>
                  <a:pt x="28" y="2437"/>
                </a:moveTo>
                <a:cubicBezTo>
                  <a:pt x="3472" y="3782"/>
                  <a:pt x="4511" y="4291"/>
                  <a:pt x="10131" y="0"/>
                </a:cubicBezTo>
                <a:cubicBezTo>
                  <a:pt x="10121" y="3507"/>
                  <a:pt x="10178" y="7056"/>
                  <a:pt x="10168" y="10563"/>
                </a:cubicBezTo>
                <a:lnTo>
                  <a:pt x="4" y="10521"/>
                </a:lnTo>
                <a:cubicBezTo>
                  <a:pt x="-20" y="7826"/>
                  <a:pt x="52" y="5132"/>
                  <a:pt x="28" y="24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C34E28-12DA-420E-B4DC-14EE4D46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85902" y="0"/>
            <a:ext cx="7127294" cy="991171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27BDDC0-C3F6-4AE9-8AFA-5825F69C5A82}"/>
              </a:ext>
            </a:extLst>
          </p:cNvPr>
          <p:cNvSpPr/>
          <p:nvPr/>
        </p:nvSpPr>
        <p:spPr>
          <a:xfrm>
            <a:off x="626188" y="214216"/>
            <a:ext cx="103425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PH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EE0B5E-4DF8-4B03-8C5A-00FF051A278E}"/>
              </a:ext>
            </a:extLst>
          </p:cNvPr>
          <p:cNvSpPr txBox="1"/>
          <p:nvPr/>
        </p:nvSpPr>
        <p:spPr>
          <a:xfrm>
            <a:off x="871870" y="7733034"/>
            <a:ext cx="4912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&lt;NAME&gt;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AIA Life Planner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&lt;AGENCY&gt;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180569-27F5-4C87-9B6B-A44B80BC7298}"/>
              </a:ext>
            </a:extLst>
          </p:cNvPr>
          <p:cNvSpPr txBox="1"/>
          <p:nvPr/>
        </p:nvSpPr>
        <p:spPr>
          <a:xfrm>
            <a:off x="176106" y="10454972"/>
            <a:ext cx="309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3D47"/>
                </a:solidFill>
                <a:latin typeface="AIA Everest" panose="00000500000000000000" pitchFamily="50" charset="0"/>
              </a:rPr>
              <a:t>[Your </a:t>
            </a:r>
          </a:p>
          <a:p>
            <a:pPr algn="ctr"/>
            <a:r>
              <a:rPr lang="en-US" sz="2400" dirty="0">
                <a:solidFill>
                  <a:srgbClr val="333D47"/>
                </a:solidFill>
                <a:latin typeface="AIA Everest" panose="00000500000000000000" pitchFamily="50" charset="0"/>
              </a:rPr>
              <a:t>Agency Logo]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D6E69-8866-4CC8-B683-0BC03E842459}"/>
              </a:ext>
            </a:extLst>
          </p:cNvPr>
          <p:cNvSpPr txBox="1"/>
          <p:nvPr/>
        </p:nvSpPr>
        <p:spPr>
          <a:xfrm>
            <a:off x="669740" y="1666965"/>
            <a:ext cx="54516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an AIA Life Planner opened my eyes to a lot of opportunities. When I was younger, I wanted to build my own business and help other people through it. Fortunately, I found AIA Philippines and partnering with them made my dream come true by Helping People Live Healthier, Longer, and Better Lives.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DBC3E5C-CC9F-405E-9C96-DD8F0A68D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72" y="10551043"/>
            <a:ext cx="3393920" cy="122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75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AIA Everest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Sison, April Catherine Bianca</dc:creator>
  <cp:lastModifiedBy>De Guzman, Patricia Lyanna-PL</cp:lastModifiedBy>
  <cp:revision>18</cp:revision>
  <dcterms:created xsi:type="dcterms:W3CDTF">2020-10-12T08:32:14Z</dcterms:created>
  <dcterms:modified xsi:type="dcterms:W3CDTF">2023-11-21T08:15:17Z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ac7489-8e74-4740-9640-de6a90bd2a80_Enabled">
    <vt:lpwstr>true</vt:lpwstr>
  </property>
  <property fmtid="{D5CDD505-2E9C-101B-9397-08002B2CF9AE}" pid="3" name="MSIP_Label_edac7489-8e74-4740-9640-de6a90bd2a80_SetDate">
    <vt:lpwstr>2023-11-21T08:14:58Z</vt:lpwstr>
  </property>
  <property fmtid="{D5CDD505-2E9C-101B-9397-08002B2CF9AE}" pid="4" name="MSIP_Label_edac7489-8e74-4740-9640-de6a90bd2a80_Method">
    <vt:lpwstr>Standard</vt:lpwstr>
  </property>
  <property fmtid="{D5CDD505-2E9C-101B-9397-08002B2CF9AE}" pid="5" name="MSIP_Label_edac7489-8e74-4740-9640-de6a90bd2a80_Name">
    <vt:lpwstr>edac7489-8e74-4740-9640-de6a90bd2a80</vt:lpwstr>
  </property>
  <property fmtid="{D5CDD505-2E9C-101B-9397-08002B2CF9AE}" pid="6" name="MSIP_Label_edac7489-8e74-4740-9640-de6a90bd2a80_SiteId">
    <vt:lpwstr>7f2c1900-9fd4-4b89-91d3-79a649996f0a</vt:lpwstr>
  </property>
  <property fmtid="{D5CDD505-2E9C-101B-9397-08002B2CF9AE}" pid="7" name="MSIP_Label_edac7489-8e74-4740-9640-de6a90bd2a80_ActionId">
    <vt:lpwstr>fe9e55ba-c1b5-4a20-8ce8-9d1bb07bd536</vt:lpwstr>
  </property>
  <property fmtid="{D5CDD505-2E9C-101B-9397-08002B2CF9AE}" pid="8" name="MSIP_Label_edac7489-8e74-4740-9640-de6a90bd2a8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[AIA – INTERNAL]</vt:lpwstr>
  </property>
</Properties>
</file>