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5" r:id="rId2"/>
    <p:sldId id="37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D47"/>
    <a:srgbClr val="D31145"/>
    <a:srgbClr val="F8D9E2"/>
    <a:srgbClr val="F7C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02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8788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3311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3318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0216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4492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4338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186213-0352-6713-346B-7E8089AD57F7}"/>
              </a:ext>
            </a:extLst>
          </p:cNvPr>
          <p:cNvSpPr/>
          <p:nvPr userDrawn="1"/>
        </p:nvSpPr>
        <p:spPr>
          <a:xfrm>
            <a:off x="2" y="0"/>
            <a:ext cx="3808069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3B5AA-C758-A305-FC21-19C93A736D4F}"/>
              </a:ext>
            </a:extLst>
          </p:cNvPr>
          <p:cNvSpPr txBox="1"/>
          <p:nvPr userDrawn="1"/>
        </p:nvSpPr>
        <p:spPr>
          <a:xfrm>
            <a:off x="4092416" y="1940521"/>
            <a:ext cx="6986540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HK" sz="6000" spc="132" dirty="0">
                <a:solidFill>
                  <a:srgbClr val="D31145"/>
                </a:solidFill>
                <a:latin typeface="AIA Everest Condensed Medium" panose="00000606000000000000" pitchFamily="50" charset="0"/>
              </a:rPr>
              <a:t>HAVE THE POWER</a:t>
            </a:r>
          </a:p>
          <a:p>
            <a:pPr>
              <a:lnSpc>
                <a:spcPct val="80000"/>
              </a:lnSpc>
            </a:pPr>
            <a:r>
              <a:rPr lang="en-HK" sz="6000" spc="132" dirty="0">
                <a:solidFill>
                  <a:srgbClr val="D31145"/>
                </a:solidFill>
                <a:latin typeface="AIA Everest Condensed Medium" panose="00000606000000000000" pitchFamily="50" charset="0"/>
              </a:rPr>
              <a:t>TO CHANGE</a:t>
            </a:r>
          </a:p>
          <a:p>
            <a:pPr>
              <a:lnSpc>
                <a:spcPct val="80000"/>
              </a:lnSpc>
            </a:pPr>
            <a:r>
              <a:rPr lang="en-HK" sz="6000" spc="132" dirty="0">
                <a:solidFill>
                  <a:srgbClr val="D31145"/>
                </a:solidFill>
                <a:latin typeface="AIA Everest Condensed Medium" panose="00000606000000000000" pitchFamily="50" charset="0"/>
              </a:rPr>
              <a:t>YOUR STORY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CF03FB-3095-AB45-3483-680B97917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8293" y="792434"/>
            <a:ext cx="2053716" cy="741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F05F1A-8CAB-083E-DC5F-29C3C6B4BE2E}"/>
              </a:ext>
            </a:extLst>
          </p:cNvPr>
          <p:cNvSpPr txBox="1"/>
          <p:nvPr userDrawn="1"/>
        </p:nvSpPr>
        <p:spPr>
          <a:xfrm>
            <a:off x="4097562" y="4392019"/>
            <a:ext cx="2194832" cy="74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132" dirty="0">
                <a:solidFill>
                  <a:srgbClr val="333D47"/>
                </a:solidFill>
                <a:latin typeface="AIA Everest" panose="00000500000000000000" pitchFamily="50" charset="0"/>
              </a:rPr>
              <a:t>Maria Santos</a:t>
            </a:r>
          </a:p>
          <a:p>
            <a:r>
              <a:rPr lang="en-HK" sz="2132" b="1" dirty="0">
                <a:solidFill>
                  <a:srgbClr val="D31145"/>
                </a:solidFill>
                <a:latin typeface="AIA Everest" panose="00000500000000000000" pitchFamily="50" charset="0"/>
              </a:rPr>
              <a:t>AIA Life Planner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8AF66-2231-B390-91DC-05C3FFB621FD}"/>
              </a:ext>
            </a:extLst>
          </p:cNvPr>
          <p:cNvGrpSpPr/>
          <p:nvPr userDrawn="1"/>
        </p:nvGrpSpPr>
        <p:grpSpPr>
          <a:xfrm rot="723732">
            <a:off x="-255174" y="2224353"/>
            <a:ext cx="4161708" cy="5446500"/>
            <a:chOff x="8206956" y="2906589"/>
            <a:chExt cx="762456" cy="99783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813221D-C5B6-47E5-9B7D-FA4A65A7CBB7}"/>
                </a:ext>
              </a:extLst>
            </p:cNvPr>
            <p:cNvSpPr/>
            <p:nvPr/>
          </p:nvSpPr>
          <p:spPr>
            <a:xfrm>
              <a:off x="8214292" y="3133954"/>
              <a:ext cx="755120" cy="770474"/>
            </a:xfrm>
            <a:custGeom>
              <a:avLst/>
              <a:gdLst>
                <a:gd name="connsiteX0" fmla="*/ 362655 w 755120"/>
                <a:gd name="connsiteY0" fmla="*/ 767137 h 770474"/>
                <a:gd name="connsiteX1" fmla="*/ 385606 w 755120"/>
                <a:gd name="connsiteY1" fmla="*/ 765479 h 770474"/>
                <a:gd name="connsiteX2" fmla="*/ 744370 w 755120"/>
                <a:gd name="connsiteY2" fmla="*/ 404904 h 770474"/>
                <a:gd name="connsiteX3" fmla="*/ 755121 w 755120"/>
                <a:gd name="connsiteY3" fmla="*/ 378846 h 770474"/>
                <a:gd name="connsiteX4" fmla="*/ 755121 w 755120"/>
                <a:gd name="connsiteY4" fmla="*/ 9046 h 770474"/>
                <a:gd name="connsiteX5" fmla="*/ 742330 w 755120"/>
                <a:gd name="connsiteY5" fmla="*/ 2107 h 770474"/>
                <a:gd name="connsiteX6" fmla="*/ 5454 w 755120"/>
                <a:gd name="connsiteY6" fmla="*/ 481094 h 770474"/>
                <a:gd name="connsiteX7" fmla="*/ 4863 w 755120"/>
                <a:gd name="connsiteY7" fmla="*/ 498555 h 770474"/>
                <a:gd name="connsiteX8" fmla="*/ 362655 w 755120"/>
                <a:gd name="connsiteY8" fmla="*/ 767137 h 77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5120" h="770474">
                  <a:moveTo>
                    <a:pt x="362655" y="767137"/>
                  </a:moveTo>
                  <a:cubicBezTo>
                    <a:pt x="369365" y="772170"/>
                    <a:pt x="379697" y="771426"/>
                    <a:pt x="385606" y="765479"/>
                  </a:cubicBezTo>
                  <a:lnTo>
                    <a:pt x="744370" y="404904"/>
                  </a:lnTo>
                  <a:cubicBezTo>
                    <a:pt x="750279" y="398957"/>
                    <a:pt x="755121" y="387234"/>
                    <a:pt x="755121" y="378846"/>
                  </a:cubicBezTo>
                  <a:lnTo>
                    <a:pt x="755121" y="9046"/>
                  </a:lnTo>
                  <a:cubicBezTo>
                    <a:pt x="755121" y="659"/>
                    <a:pt x="749364" y="-2468"/>
                    <a:pt x="742330" y="2107"/>
                  </a:cubicBezTo>
                  <a:lnTo>
                    <a:pt x="5454" y="481094"/>
                  </a:lnTo>
                  <a:cubicBezTo>
                    <a:pt x="-1580" y="485669"/>
                    <a:pt x="-1846" y="493523"/>
                    <a:pt x="4863" y="498555"/>
                  </a:cubicBezTo>
                  <a:lnTo>
                    <a:pt x="362655" y="767137"/>
                  </a:lnTo>
                  <a:close/>
                </a:path>
              </a:pathLst>
            </a:custGeom>
            <a:solidFill>
              <a:srgbClr val="FFFFFF"/>
            </a:solidFill>
            <a:ln w="19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36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704347-1FE1-3125-87AD-1C6FCD3F537E}"/>
                </a:ext>
              </a:extLst>
            </p:cNvPr>
            <p:cNvSpPr/>
            <p:nvPr/>
          </p:nvSpPr>
          <p:spPr>
            <a:xfrm>
              <a:off x="8206956" y="3210726"/>
              <a:ext cx="389243" cy="421782"/>
            </a:xfrm>
            <a:custGeom>
              <a:avLst/>
              <a:gdLst>
                <a:gd name="connsiteX0" fmla="*/ 12791 w 389243"/>
                <a:gd name="connsiteY0" fmla="*/ 404322 h 421782"/>
                <a:gd name="connsiteX1" fmla="*/ 389244 w 389243"/>
                <a:gd name="connsiteY1" fmla="*/ 159625 h 421782"/>
                <a:gd name="connsiteX2" fmla="*/ 14049 w 389243"/>
                <a:gd name="connsiteY2" fmla="*/ 1106 h 421782"/>
                <a:gd name="connsiteX3" fmla="*/ 0 w 389243"/>
                <a:gd name="connsiteY3" fmla="*/ 10427 h 421782"/>
                <a:gd name="connsiteX4" fmla="*/ 0 w 389243"/>
                <a:gd name="connsiteY4" fmla="*/ 397384 h 421782"/>
                <a:gd name="connsiteX5" fmla="*/ 12200 w 389243"/>
                <a:gd name="connsiteY5" fmla="*/ 421783 h 421782"/>
                <a:gd name="connsiteX6" fmla="*/ 12791 w 389243"/>
                <a:gd name="connsiteY6" fmla="*/ 404322 h 42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243" h="421782">
                  <a:moveTo>
                    <a:pt x="12791" y="404322"/>
                  </a:moveTo>
                  <a:lnTo>
                    <a:pt x="389244" y="159625"/>
                  </a:lnTo>
                  <a:lnTo>
                    <a:pt x="14049" y="1106"/>
                  </a:lnTo>
                  <a:cubicBezTo>
                    <a:pt x="6329" y="-2154"/>
                    <a:pt x="0" y="2040"/>
                    <a:pt x="0" y="10427"/>
                  </a:cubicBezTo>
                  <a:lnTo>
                    <a:pt x="0" y="397384"/>
                  </a:lnTo>
                  <a:cubicBezTo>
                    <a:pt x="0" y="405771"/>
                    <a:pt x="5490" y="416751"/>
                    <a:pt x="12200" y="421783"/>
                  </a:cubicBezTo>
                  <a:cubicBezTo>
                    <a:pt x="5490" y="416751"/>
                    <a:pt x="5757" y="408897"/>
                    <a:pt x="12791" y="404322"/>
                  </a:cubicBezTo>
                  <a:close/>
                </a:path>
              </a:pathLst>
            </a:custGeom>
            <a:solidFill>
              <a:srgbClr val="F6CFDA"/>
            </a:solidFill>
            <a:ln w="19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36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D2EBAB3-8A71-1B17-363C-3AC0AAD27844}"/>
                </a:ext>
              </a:extLst>
            </p:cNvPr>
            <p:cNvSpPr/>
            <p:nvPr/>
          </p:nvSpPr>
          <p:spPr>
            <a:xfrm>
              <a:off x="8213453" y="2906589"/>
              <a:ext cx="690901" cy="723880"/>
            </a:xfrm>
            <a:custGeom>
              <a:avLst/>
              <a:gdLst>
                <a:gd name="connsiteX0" fmla="*/ 6293 w 690901"/>
                <a:gd name="connsiteY0" fmla="*/ 708459 h 723880"/>
                <a:gd name="connsiteX1" fmla="*/ 690901 w 690901"/>
                <a:gd name="connsiteY1" fmla="*/ 263479 h 723880"/>
                <a:gd name="connsiteX2" fmla="*/ 644352 w 690901"/>
                <a:gd name="connsiteY2" fmla="*/ 7439 h 723880"/>
                <a:gd name="connsiteX3" fmla="*/ 631447 w 690901"/>
                <a:gd name="connsiteY3" fmla="*/ 3799 h 723880"/>
                <a:gd name="connsiteX4" fmla="*/ 3662 w 690901"/>
                <a:gd name="connsiteY4" fmla="*/ 705410 h 723880"/>
                <a:gd name="connsiteX5" fmla="*/ 3472 w 690901"/>
                <a:gd name="connsiteY5" fmla="*/ 723881 h 723880"/>
                <a:gd name="connsiteX6" fmla="*/ 6293 w 690901"/>
                <a:gd name="connsiteY6" fmla="*/ 708459 h 72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901" h="723880">
                  <a:moveTo>
                    <a:pt x="6293" y="708459"/>
                  </a:moveTo>
                  <a:lnTo>
                    <a:pt x="690901" y="263479"/>
                  </a:lnTo>
                  <a:lnTo>
                    <a:pt x="644352" y="7439"/>
                  </a:lnTo>
                  <a:cubicBezTo>
                    <a:pt x="642846" y="-814"/>
                    <a:pt x="637051" y="-2454"/>
                    <a:pt x="631447" y="3799"/>
                  </a:cubicBezTo>
                  <a:lnTo>
                    <a:pt x="3662" y="705410"/>
                  </a:lnTo>
                  <a:cubicBezTo>
                    <a:pt x="-1237" y="710880"/>
                    <a:pt x="-1141" y="718658"/>
                    <a:pt x="3472" y="723881"/>
                  </a:cubicBezTo>
                  <a:cubicBezTo>
                    <a:pt x="-836" y="718944"/>
                    <a:pt x="155" y="712444"/>
                    <a:pt x="6293" y="708459"/>
                  </a:cubicBezTo>
                  <a:close/>
                </a:path>
              </a:pathLst>
            </a:custGeom>
            <a:solidFill>
              <a:srgbClr val="EDA0B5">
                <a:alpha val="90000"/>
              </a:srgbClr>
            </a:solidFill>
            <a:ln w="19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36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D81756-4206-FA6D-323C-21E921FD7CCB}"/>
                </a:ext>
              </a:extLst>
            </p:cNvPr>
            <p:cNvSpPr/>
            <p:nvPr/>
          </p:nvSpPr>
          <p:spPr>
            <a:xfrm>
              <a:off x="8211803" y="3096369"/>
              <a:ext cx="491105" cy="535148"/>
            </a:xfrm>
            <a:custGeom>
              <a:avLst/>
              <a:gdLst>
                <a:gd name="connsiteX0" fmla="*/ 7943 w 491105"/>
                <a:gd name="connsiteY0" fmla="*/ 518679 h 535148"/>
                <a:gd name="connsiteX1" fmla="*/ 491105 w 491105"/>
                <a:gd name="connsiteY1" fmla="*/ 204634 h 535148"/>
                <a:gd name="connsiteX2" fmla="*/ 254585 w 491105"/>
                <a:gd name="connsiteY2" fmla="*/ 3150 h 535148"/>
                <a:gd name="connsiteX3" fmla="*/ 236553 w 491105"/>
                <a:gd name="connsiteY3" fmla="*/ 7096 h 535148"/>
                <a:gd name="connsiteX4" fmla="*/ 1577 w 491105"/>
                <a:gd name="connsiteY4" fmla="*/ 513151 h 535148"/>
                <a:gd name="connsiteX5" fmla="*/ 6171 w 491105"/>
                <a:gd name="connsiteY5" fmla="*/ 535148 h 535148"/>
                <a:gd name="connsiteX6" fmla="*/ 7943 w 491105"/>
                <a:gd name="connsiteY6" fmla="*/ 518679 h 53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105" h="535148">
                  <a:moveTo>
                    <a:pt x="7943" y="518679"/>
                  </a:moveTo>
                  <a:lnTo>
                    <a:pt x="491105" y="204634"/>
                  </a:lnTo>
                  <a:lnTo>
                    <a:pt x="254585" y="3150"/>
                  </a:lnTo>
                  <a:cubicBezTo>
                    <a:pt x="248200" y="-2283"/>
                    <a:pt x="240079" y="-510"/>
                    <a:pt x="236553" y="7096"/>
                  </a:cubicBezTo>
                  <a:lnTo>
                    <a:pt x="1577" y="513151"/>
                  </a:lnTo>
                  <a:cubicBezTo>
                    <a:pt x="-1740" y="520299"/>
                    <a:pt x="357" y="529849"/>
                    <a:pt x="6171" y="535148"/>
                  </a:cubicBezTo>
                  <a:cubicBezTo>
                    <a:pt x="700" y="530135"/>
                    <a:pt x="1348" y="522968"/>
                    <a:pt x="7943" y="518679"/>
                  </a:cubicBezTo>
                  <a:close/>
                </a:path>
              </a:pathLst>
            </a:custGeom>
            <a:solidFill>
              <a:srgbClr val="E5708F">
                <a:alpha val="90000"/>
              </a:srgbClr>
            </a:solidFill>
            <a:ln w="19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3600"/>
            </a:p>
          </p:txBody>
        </p:sp>
      </p:grpSp>
      <p:pic>
        <p:nvPicPr>
          <p:cNvPr id="17" name="Picture 16" descr="A person holding a tablet and pen&#10;&#10;Description automatically generated">
            <a:extLst>
              <a:ext uri="{FF2B5EF4-FFF2-40B4-BE49-F238E27FC236}">
                <a16:creationId xmlns:a16="http://schemas.microsoft.com/office/drawing/2014/main" id="{F6519347-CE13-DA61-5C28-4FDA8C0F6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5" t="16597" r="32839" b="9827"/>
          <a:stretch/>
        </p:blipFill>
        <p:spPr>
          <a:xfrm>
            <a:off x="0" y="834723"/>
            <a:ext cx="3808069" cy="60232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BE08A5-FED8-CA06-ECCE-28543F24A758}"/>
              </a:ext>
            </a:extLst>
          </p:cNvPr>
          <p:cNvSpPr txBox="1"/>
          <p:nvPr userDrawn="1"/>
        </p:nvSpPr>
        <p:spPr>
          <a:xfrm>
            <a:off x="-2960938" y="0"/>
            <a:ext cx="282328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PH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WILL SERVE AS YOUR </a:t>
            </a:r>
            <a:r>
              <a:rPr lang="en-PH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94267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186213-0352-6713-346B-7E8089AD57F7}"/>
              </a:ext>
            </a:extLst>
          </p:cNvPr>
          <p:cNvSpPr/>
          <p:nvPr userDrawn="1"/>
        </p:nvSpPr>
        <p:spPr>
          <a:xfrm>
            <a:off x="2" y="0"/>
            <a:ext cx="3808069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3B5AA-C758-A305-FC21-19C93A736D4F}"/>
              </a:ext>
            </a:extLst>
          </p:cNvPr>
          <p:cNvSpPr txBox="1"/>
          <p:nvPr userDrawn="1"/>
        </p:nvSpPr>
        <p:spPr>
          <a:xfrm>
            <a:off x="4092416" y="1940521"/>
            <a:ext cx="6986540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HK" sz="6000" spc="132" dirty="0">
                <a:solidFill>
                  <a:srgbClr val="D31145"/>
                </a:solidFill>
                <a:latin typeface="AIA Everest Condensed Medium" panose="00000606000000000000" pitchFamily="50" charset="0"/>
              </a:rPr>
              <a:t>HAVE THE POWER</a:t>
            </a:r>
          </a:p>
          <a:p>
            <a:pPr>
              <a:lnSpc>
                <a:spcPct val="80000"/>
              </a:lnSpc>
            </a:pPr>
            <a:r>
              <a:rPr lang="en-HK" sz="6000" spc="132" dirty="0">
                <a:solidFill>
                  <a:srgbClr val="D31145"/>
                </a:solidFill>
                <a:latin typeface="AIA Everest Condensed Medium" panose="00000606000000000000" pitchFamily="50" charset="0"/>
              </a:rPr>
              <a:t>TO CHANGE</a:t>
            </a:r>
          </a:p>
          <a:p>
            <a:pPr>
              <a:lnSpc>
                <a:spcPct val="80000"/>
              </a:lnSpc>
            </a:pPr>
            <a:r>
              <a:rPr lang="en-HK" sz="6000" spc="132" dirty="0">
                <a:solidFill>
                  <a:srgbClr val="D31145"/>
                </a:solidFill>
                <a:latin typeface="AIA Everest Condensed Medium" panose="00000606000000000000" pitchFamily="50" charset="0"/>
              </a:rPr>
              <a:t>YOUR STORY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CF03FB-3095-AB45-3483-680B97917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8293" y="792434"/>
            <a:ext cx="2053716" cy="741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F05F1A-8CAB-083E-DC5F-29C3C6B4BE2E}"/>
              </a:ext>
            </a:extLst>
          </p:cNvPr>
          <p:cNvSpPr txBox="1"/>
          <p:nvPr userDrawn="1"/>
        </p:nvSpPr>
        <p:spPr>
          <a:xfrm>
            <a:off x="4097562" y="4392019"/>
            <a:ext cx="2194832" cy="74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K" sz="2132" b="1" dirty="0">
              <a:solidFill>
                <a:srgbClr val="D31145"/>
              </a:solidFill>
              <a:latin typeface="AIA Everest" panose="00000500000000000000" pitchFamily="50" charset="0"/>
            </a:endParaRPr>
          </a:p>
          <a:p>
            <a:r>
              <a:rPr lang="en-HK" sz="2132" b="1" dirty="0">
                <a:solidFill>
                  <a:srgbClr val="D31145"/>
                </a:solidFill>
                <a:latin typeface="AIA Everest" panose="00000500000000000000" pitchFamily="50" charset="0"/>
              </a:rPr>
              <a:t>AIA Life Planner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8AF66-2231-B390-91DC-05C3FFB621FD}"/>
              </a:ext>
            </a:extLst>
          </p:cNvPr>
          <p:cNvGrpSpPr/>
          <p:nvPr userDrawn="1"/>
        </p:nvGrpSpPr>
        <p:grpSpPr>
          <a:xfrm rot="723732">
            <a:off x="-255174" y="2224353"/>
            <a:ext cx="4161708" cy="5446500"/>
            <a:chOff x="8206956" y="2906589"/>
            <a:chExt cx="762456" cy="99783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813221D-C5B6-47E5-9B7D-FA4A65A7CBB7}"/>
                </a:ext>
              </a:extLst>
            </p:cNvPr>
            <p:cNvSpPr/>
            <p:nvPr/>
          </p:nvSpPr>
          <p:spPr>
            <a:xfrm>
              <a:off x="8214292" y="3133954"/>
              <a:ext cx="755120" cy="770474"/>
            </a:xfrm>
            <a:custGeom>
              <a:avLst/>
              <a:gdLst>
                <a:gd name="connsiteX0" fmla="*/ 362655 w 755120"/>
                <a:gd name="connsiteY0" fmla="*/ 767137 h 770474"/>
                <a:gd name="connsiteX1" fmla="*/ 385606 w 755120"/>
                <a:gd name="connsiteY1" fmla="*/ 765479 h 770474"/>
                <a:gd name="connsiteX2" fmla="*/ 744370 w 755120"/>
                <a:gd name="connsiteY2" fmla="*/ 404904 h 770474"/>
                <a:gd name="connsiteX3" fmla="*/ 755121 w 755120"/>
                <a:gd name="connsiteY3" fmla="*/ 378846 h 770474"/>
                <a:gd name="connsiteX4" fmla="*/ 755121 w 755120"/>
                <a:gd name="connsiteY4" fmla="*/ 9046 h 770474"/>
                <a:gd name="connsiteX5" fmla="*/ 742330 w 755120"/>
                <a:gd name="connsiteY5" fmla="*/ 2107 h 770474"/>
                <a:gd name="connsiteX6" fmla="*/ 5454 w 755120"/>
                <a:gd name="connsiteY6" fmla="*/ 481094 h 770474"/>
                <a:gd name="connsiteX7" fmla="*/ 4863 w 755120"/>
                <a:gd name="connsiteY7" fmla="*/ 498555 h 770474"/>
                <a:gd name="connsiteX8" fmla="*/ 362655 w 755120"/>
                <a:gd name="connsiteY8" fmla="*/ 767137 h 77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5120" h="770474">
                  <a:moveTo>
                    <a:pt x="362655" y="767137"/>
                  </a:moveTo>
                  <a:cubicBezTo>
                    <a:pt x="369365" y="772170"/>
                    <a:pt x="379697" y="771426"/>
                    <a:pt x="385606" y="765479"/>
                  </a:cubicBezTo>
                  <a:lnTo>
                    <a:pt x="744370" y="404904"/>
                  </a:lnTo>
                  <a:cubicBezTo>
                    <a:pt x="750279" y="398957"/>
                    <a:pt x="755121" y="387234"/>
                    <a:pt x="755121" y="378846"/>
                  </a:cubicBezTo>
                  <a:lnTo>
                    <a:pt x="755121" y="9046"/>
                  </a:lnTo>
                  <a:cubicBezTo>
                    <a:pt x="755121" y="659"/>
                    <a:pt x="749364" y="-2468"/>
                    <a:pt x="742330" y="2107"/>
                  </a:cubicBezTo>
                  <a:lnTo>
                    <a:pt x="5454" y="481094"/>
                  </a:lnTo>
                  <a:cubicBezTo>
                    <a:pt x="-1580" y="485669"/>
                    <a:pt x="-1846" y="493523"/>
                    <a:pt x="4863" y="498555"/>
                  </a:cubicBezTo>
                  <a:lnTo>
                    <a:pt x="362655" y="767137"/>
                  </a:lnTo>
                  <a:close/>
                </a:path>
              </a:pathLst>
            </a:custGeom>
            <a:solidFill>
              <a:srgbClr val="FFFFFF"/>
            </a:solidFill>
            <a:ln w="19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36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704347-1FE1-3125-87AD-1C6FCD3F537E}"/>
                </a:ext>
              </a:extLst>
            </p:cNvPr>
            <p:cNvSpPr/>
            <p:nvPr/>
          </p:nvSpPr>
          <p:spPr>
            <a:xfrm>
              <a:off x="8206956" y="3210726"/>
              <a:ext cx="389243" cy="421782"/>
            </a:xfrm>
            <a:custGeom>
              <a:avLst/>
              <a:gdLst>
                <a:gd name="connsiteX0" fmla="*/ 12791 w 389243"/>
                <a:gd name="connsiteY0" fmla="*/ 404322 h 421782"/>
                <a:gd name="connsiteX1" fmla="*/ 389244 w 389243"/>
                <a:gd name="connsiteY1" fmla="*/ 159625 h 421782"/>
                <a:gd name="connsiteX2" fmla="*/ 14049 w 389243"/>
                <a:gd name="connsiteY2" fmla="*/ 1106 h 421782"/>
                <a:gd name="connsiteX3" fmla="*/ 0 w 389243"/>
                <a:gd name="connsiteY3" fmla="*/ 10427 h 421782"/>
                <a:gd name="connsiteX4" fmla="*/ 0 w 389243"/>
                <a:gd name="connsiteY4" fmla="*/ 397384 h 421782"/>
                <a:gd name="connsiteX5" fmla="*/ 12200 w 389243"/>
                <a:gd name="connsiteY5" fmla="*/ 421783 h 421782"/>
                <a:gd name="connsiteX6" fmla="*/ 12791 w 389243"/>
                <a:gd name="connsiteY6" fmla="*/ 404322 h 42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243" h="421782">
                  <a:moveTo>
                    <a:pt x="12791" y="404322"/>
                  </a:moveTo>
                  <a:lnTo>
                    <a:pt x="389244" y="159625"/>
                  </a:lnTo>
                  <a:lnTo>
                    <a:pt x="14049" y="1106"/>
                  </a:lnTo>
                  <a:cubicBezTo>
                    <a:pt x="6329" y="-2154"/>
                    <a:pt x="0" y="2040"/>
                    <a:pt x="0" y="10427"/>
                  </a:cubicBezTo>
                  <a:lnTo>
                    <a:pt x="0" y="397384"/>
                  </a:lnTo>
                  <a:cubicBezTo>
                    <a:pt x="0" y="405771"/>
                    <a:pt x="5490" y="416751"/>
                    <a:pt x="12200" y="421783"/>
                  </a:cubicBezTo>
                  <a:cubicBezTo>
                    <a:pt x="5490" y="416751"/>
                    <a:pt x="5757" y="408897"/>
                    <a:pt x="12791" y="404322"/>
                  </a:cubicBezTo>
                  <a:close/>
                </a:path>
              </a:pathLst>
            </a:custGeom>
            <a:solidFill>
              <a:srgbClr val="F6CFDA"/>
            </a:solidFill>
            <a:ln w="19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36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D2EBAB3-8A71-1B17-363C-3AC0AAD27844}"/>
                </a:ext>
              </a:extLst>
            </p:cNvPr>
            <p:cNvSpPr/>
            <p:nvPr/>
          </p:nvSpPr>
          <p:spPr>
            <a:xfrm>
              <a:off x="8213453" y="2906589"/>
              <a:ext cx="690901" cy="723880"/>
            </a:xfrm>
            <a:custGeom>
              <a:avLst/>
              <a:gdLst>
                <a:gd name="connsiteX0" fmla="*/ 6293 w 690901"/>
                <a:gd name="connsiteY0" fmla="*/ 708459 h 723880"/>
                <a:gd name="connsiteX1" fmla="*/ 690901 w 690901"/>
                <a:gd name="connsiteY1" fmla="*/ 263479 h 723880"/>
                <a:gd name="connsiteX2" fmla="*/ 644352 w 690901"/>
                <a:gd name="connsiteY2" fmla="*/ 7439 h 723880"/>
                <a:gd name="connsiteX3" fmla="*/ 631447 w 690901"/>
                <a:gd name="connsiteY3" fmla="*/ 3799 h 723880"/>
                <a:gd name="connsiteX4" fmla="*/ 3662 w 690901"/>
                <a:gd name="connsiteY4" fmla="*/ 705410 h 723880"/>
                <a:gd name="connsiteX5" fmla="*/ 3472 w 690901"/>
                <a:gd name="connsiteY5" fmla="*/ 723881 h 723880"/>
                <a:gd name="connsiteX6" fmla="*/ 6293 w 690901"/>
                <a:gd name="connsiteY6" fmla="*/ 708459 h 72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901" h="723880">
                  <a:moveTo>
                    <a:pt x="6293" y="708459"/>
                  </a:moveTo>
                  <a:lnTo>
                    <a:pt x="690901" y="263479"/>
                  </a:lnTo>
                  <a:lnTo>
                    <a:pt x="644352" y="7439"/>
                  </a:lnTo>
                  <a:cubicBezTo>
                    <a:pt x="642846" y="-814"/>
                    <a:pt x="637051" y="-2454"/>
                    <a:pt x="631447" y="3799"/>
                  </a:cubicBezTo>
                  <a:lnTo>
                    <a:pt x="3662" y="705410"/>
                  </a:lnTo>
                  <a:cubicBezTo>
                    <a:pt x="-1237" y="710880"/>
                    <a:pt x="-1141" y="718658"/>
                    <a:pt x="3472" y="723881"/>
                  </a:cubicBezTo>
                  <a:cubicBezTo>
                    <a:pt x="-836" y="718944"/>
                    <a:pt x="155" y="712444"/>
                    <a:pt x="6293" y="708459"/>
                  </a:cubicBezTo>
                  <a:close/>
                </a:path>
              </a:pathLst>
            </a:custGeom>
            <a:solidFill>
              <a:srgbClr val="EDA0B5">
                <a:alpha val="90000"/>
              </a:srgbClr>
            </a:solidFill>
            <a:ln w="19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36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D81756-4206-FA6D-323C-21E921FD7CCB}"/>
                </a:ext>
              </a:extLst>
            </p:cNvPr>
            <p:cNvSpPr/>
            <p:nvPr/>
          </p:nvSpPr>
          <p:spPr>
            <a:xfrm>
              <a:off x="8211803" y="3096369"/>
              <a:ext cx="491105" cy="535148"/>
            </a:xfrm>
            <a:custGeom>
              <a:avLst/>
              <a:gdLst>
                <a:gd name="connsiteX0" fmla="*/ 7943 w 491105"/>
                <a:gd name="connsiteY0" fmla="*/ 518679 h 535148"/>
                <a:gd name="connsiteX1" fmla="*/ 491105 w 491105"/>
                <a:gd name="connsiteY1" fmla="*/ 204634 h 535148"/>
                <a:gd name="connsiteX2" fmla="*/ 254585 w 491105"/>
                <a:gd name="connsiteY2" fmla="*/ 3150 h 535148"/>
                <a:gd name="connsiteX3" fmla="*/ 236553 w 491105"/>
                <a:gd name="connsiteY3" fmla="*/ 7096 h 535148"/>
                <a:gd name="connsiteX4" fmla="*/ 1577 w 491105"/>
                <a:gd name="connsiteY4" fmla="*/ 513151 h 535148"/>
                <a:gd name="connsiteX5" fmla="*/ 6171 w 491105"/>
                <a:gd name="connsiteY5" fmla="*/ 535148 h 535148"/>
                <a:gd name="connsiteX6" fmla="*/ 7943 w 491105"/>
                <a:gd name="connsiteY6" fmla="*/ 518679 h 53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105" h="535148">
                  <a:moveTo>
                    <a:pt x="7943" y="518679"/>
                  </a:moveTo>
                  <a:lnTo>
                    <a:pt x="491105" y="204634"/>
                  </a:lnTo>
                  <a:lnTo>
                    <a:pt x="254585" y="3150"/>
                  </a:lnTo>
                  <a:cubicBezTo>
                    <a:pt x="248200" y="-2283"/>
                    <a:pt x="240079" y="-510"/>
                    <a:pt x="236553" y="7096"/>
                  </a:cubicBezTo>
                  <a:lnTo>
                    <a:pt x="1577" y="513151"/>
                  </a:lnTo>
                  <a:cubicBezTo>
                    <a:pt x="-1740" y="520299"/>
                    <a:pt x="357" y="529849"/>
                    <a:pt x="6171" y="535148"/>
                  </a:cubicBezTo>
                  <a:cubicBezTo>
                    <a:pt x="700" y="530135"/>
                    <a:pt x="1348" y="522968"/>
                    <a:pt x="7943" y="518679"/>
                  </a:cubicBezTo>
                  <a:close/>
                </a:path>
              </a:pathLst>
            </a:custGeom>
            <a:solidFill>
              <a:srgbClr val="E5708F">
                <a:alpha val="90000"/>
              </a:srgbClr>
            </a:solidFill>
            <a:ln w="19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360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454D8-8A88-5DBB-669F-2CC5BCAE2502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1995948"/>
            <a:ext cx="3808069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5A01629-EC91-36F7-632E-40B368DC7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144" y="4312351"/>
            <a:ext cx="4376499" cy="500840"/>
          </a:xfrm>
        </p:spPr>
        <p:txBody>
          <a:bodyPr anchor="b">
            <a:normAutofit/>
          </a:bodyPr>
          <a:lstStyle>
            <a:lvl1pPr>
              <a:defRPr sz="2130">
                <a:solidFill>
                  <a:srgbClr val="333D47"/>
                </a:solidFill>
                <a:latin typeface="AIA Everest" panose="00000500000000000000" pitchFamily="50" charset="0"/>
              </a:defRPr>
            </a:lvl1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BBF9F8-17C0-C1FB-4BAE-76923A3DD918}"/>
              </a:ext>
            </a:extLst>
          </p:cNvPr>
          <p:cNvSpPr txBox="1"/>
          <p:nvPr userDrawn="1"/>
        </p:nvSpPr>
        <p:spPr>
          <a:xfrm>
            <a:off x="-3035989" y="15429"/>
            <a:ext cx="288786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P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 HERE</a:t>
            </a:r>
            <a:endParaRPr lang="en-PH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9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163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613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1C9FF-1851-D364-9528-D3AC86736D7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" y="6736080"/>
            <a:ext cx="735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HK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[AIA – INTERNAL]</a:t>
            </a:r>
          </a:p>
        </p:txBody>
      </p:sp>
    </p:spTree>
    <p:extLst>
      <p:ext uri="{BB962C8B-B14F-4D97-AF65-F5344CB8AC3E}">
        <p14:creationId xmlns:p14="http://schemas.microsoft.com/office/powerpoint/2010/main" val="33399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38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7E0E74-B284-40A9-F7B5-B5D0B28ECFF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FC1582-CBD1-8A15-B404-9A8BA029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0900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AIA Everest</vt:lpstr>
      <vt:lpstr>AIA Everest Condensed Medium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Gacho, Mark Cyril-S</dc:creator>
  <cp:lastModifiedBy>Sison, April Catherine Bianca-AC</cp:lastModifiedBy>
  <cp:revision>9</cp:revision>
  <dcterms:created xsi:type="dcterms:W3CDTF">2021-08-29T17:35:43Z</dcterms:created>
  <dcterms:modified xsi:type="dcterms:W3CDTF">2023-12-07T08:34:21Z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dac7489-8e74-4740-9640-de6a90bd2a80_Enabled">
    <vt:lpwstr>true</vt:lpwstr>
  </property>
  <property fmtid="{D5CDD505-2E9C-101B-9397-08002B2CF9AE}" pid="3" name="MSIP_Label_edac7489-8e74-4740-9640-de6a90bd2a80_SetDate">
    <vt:lpwstr>2023-11-29T00:44:46Z</vt:lpwstr>
  </property>
  <property fmtid="{D5CDD505-2E9C-101B-9397-08002B2CF9AE}" pid="4" name="MSIP_Label_edac7489-8e74-4740-9640-de6a90bd2a80_Method">
    <vt:lpwstr>Standard</vt:lpwstr>
  </property>
  <property fmtid="{D5CDD505-2E9C-101B-9397-08002B2CF9AE}" pid="5" name="MSIP_Label_edac7489-8e74-4740-9640-de6a90bd2a80_Name">
    <vt:lpwstr>edac7489-8e74-4740-9640-de6a90bd2a80</vt:lpwstr>
  </property>
  <property fmtid="{D5CDD505-2E9C-101B-9397-08002B2CF9AE}" pid="6" name="MSIP_Label_edac7489-8e74-4740-9640-de6a90bd2a80_SiteId">
    <vt:lpwstr>7f2c1900-9fd4-4b89-91d3-79a649996f0a</vt:lpwstr>
  </property>
  <property fmtid="{D5CDD505-2E9C-101B-9397-08002B2CF9AE}" pid="7" name="MSIP_Label_edac7489-8e74-4740-9640-de6a90bd2a80_ActionId">
    <vt:lpwstr>1fe74d49-a763-4ec0-a329-7c0c1e8a5924</vt:lpwstr>
  </property>
  <property fmtid="{D5CDD505-2E9C-101B-9397-08002B2CF9AE}" pid="8" name="MSIP_Label_edac7489-8e74-4740-9640-de6a90bd2a8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[AIA – INTERNAL]</vt:lpwstr>
  </property>
</Properties>
</file>