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6095" autoAdjust="0"/>
  </p:normalViewPr>
  <p:slideViewPr>
    <p:cSldViewPr snapToGrid="0">
      <p:cViewPr varScale="1">
        <p:scale>
          <a:sx n="38" d="100"/>
          <a:sy n="38" d="100"/>
        </p:scale>
        <p:origin x="297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cho, Mark Cyril-S" userId="S::markcyril-s.gacho@aia.com::f3e3d336-7bcd-4522-9ba2-c890666e17b8" providerId="AD" clId="Web-{A720B0FC-AB29-59FB-3DED-E5D8344A3202}"/>
    <pc:docChg chg="modSld">
      <pc:chgData name="Gacho, Mark Cyril-S" userId="S::markcyril-s.gacho@aia.com::f3e3d336-7bcd-4522-9ba2-c890666e17b8" providerId="AD" clId="Web-{A720B0FC-AB29-59FB-3DED-E5D8344A3202}" dt="2021-09-22T14:25:03.222" v="1"/>
      <pc:docMkLst>
        <pc:docMk/>
      </pc:docMkLst>
      <pc:sldChg chg="modNotes">
        <pc:chgData name="Gacho, Mark Cyril-S" userId="S::markcyril-s.gacho@aia.com::f3e3d336-7bcd-4522-9ba2-c890666e17b8" providerId="AD" clId="Web-{A720B0FC-AB29-59FB-3DED-E5D8344A3202}" dt="2021-09-22T14:25:03.222" v="1"/>
        <pc:sldMkLst>
          <pc:docMk/>
          <pc:sldMk cId="1963462854" sldId="2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25CFA-DB00-411F-A100-741C7B70821B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A389E-24D3-40C7-BB12-7715374D4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56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SUGGESTED CAPTION:</a:t>
            </a:r>
          </a:p>
          <a:p>
            <a:endParaRPr lang="en-US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Kickstart your entrepreneurial journey and become the leader you’ve always aspired to be.</a:t>
            </a:r>
            <a:br>
              <a:rPr lang="en-US" dirty="0">
                <a:cs typeface="+mn-lt"/>
              </a:rPr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br>
              <a:rPr lang="en-US" dirty="0">
                <a:cs typeface="+mn-lt"/>
              </a:rPr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Join AIA </a:t>
            </a:r>
            <a:r>
              <a:rPr lang="en-US" dirty="0"/>
              <a:t>Philippines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an Insurance Entrepreneur and be in a rewarding business of helping others Live Heathier, Longer, and Better Lives.</a:t>
            </a:r>
            <a:br>
              <a:rPr lang="en-US" dirty="0">
                <a:cs typeface="+mn-lt"/>
              </a:rPr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br>
              <a:rPr lang="en-US" dirty="0">
                <a:cs typeface="+mn-lt"/>
              </a:rPr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know more about this business opportunity, sign-up here: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[Insert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iRecruit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unique lead form]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A389E-24D3-40C7-BB12-7715374D49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49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9610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1612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1656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91612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7024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68444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5188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67319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8DEED7-94EF-42C2-8F1A-FE6B7EC9FE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9" y="0"/>
            <a:ext cx="6858000" cy="838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238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97785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9780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9B229-54CD-4CE0-9868-781A34E8F085}" type="datetimeFigureOut">
              <a:rPr lang="en-PH" smtClean="0"/>
              <a:t>22/09/2021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32A92-5445-456B-B24A-B5F91DC194EF}" type="slidenum">
              <a:rPr lang="en-PH" smtClean="0"/>
              <a:t>‹#›</a:t>
            </a:fld>
            <a:endParaRPr lang="en-P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076C4C-2A52-47DD-BD65-AF2DE9EE053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838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10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A568A75-FADA-4626-8FE6-F5C4B3F4228A}"/>
              </a:ext>
            </a:extLst>
          </p:cNvPr>
          <p:cNvSpPr txBox="1"/>
          <p:nvPr/>
        </p:nvSpPr>
        <p:spPr>
          <a:xfrm>
            <a:off x="4939387" y="7904875"/>
            <a:ext cx="171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i="1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[Agency logo </a:t>
            </a:r>
          </a:p>
          <a:p>
            <a:pPr algn="ctr"/>
            <a:r>
              <a:rPr lang="en-PH" i="1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6F715-F2DD-4B35-B2C2-1F49073F794F}"/>
              </a:ext>
            </a:extLst>
          </p:cNvPr>
          <p:cNvSpPr txBox="1"/>
          <p:nvPr/>
        </p:nvSpPr>
        <p:spPr>
          <a:xfrm>
            <a:off x="487079" y="8349228"/>
            <a:ext cx="4452308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025" i="1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[Name &amp; contact details]</a:t>
            </a:r>
          </a:p>
        </p:txBody>
      </p:sp>
    </p:spTree>
    <p:extLst>
      <p:ext uri="{BB962C8B-B14F-4D97-AF65-F5344CB8AC3E}">
        <p14:creationId xmlns:p14="http://schemas.microsoft.com/office/powerpoint/2010/main" val="1963462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Sison, April Catherine Bianca</dc:creator>
  <cp:lastModifiedBy>Gacho, Mark Cyril-S</cp:lastModifiedBy>
  <cp:revision>5</cp:revision>
  <dcterms:created xsi:type="dcterms:W3CDTF">2021-08-27T04:51:42Z</dcterms:created>
  <dcterms:modified xsi:type="dcterms:W3CDTF">2021-09-22T14:25:05Z</dcterms:modified>
</cp:coreProperties>
</file>