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"/>
  </p:notesMasterIdLst>
  <p:sldIdLst>
    <p:sldId id="262" r:id="rId2"/>
  </p:sldIdLst>
  <p:sldSz cx="12192000" cy="1625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ison, April Catherine Bianca" initials="SACB" lastIdx="1" clrIdx="0">
    <p:extLst>
      <p:ext uri="{19B8F6BF-5375-455C-9EA6-DF929625EA0E}">
        <p15:presenceInfo xmlns:p15="http://schemas.microsoft.com/office/powerpoint/2012/main" userId="S::AprilCatherineBianca.Sison@aia.com::558655b3-6ce0-4563-89f2-252a9973b7b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D47"/>
    <a:srgbClr val="D31145"/>
    <a:srgbClr val="F8F1E7"/>
    <a:srgbClr val="E6708F"/>
    <a:srgbClr val="D6D8DB"/>
    <a:srgbClr val="E66F8F"/>
    <a:srgbClr val="FF7985"/>
    <a:srgbClr val="F2F2F2"/>
    <a:srgbClr val="F7C925"/>
    <a:srgbClr val="1E78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12" autoAdjust="0"/>
    <p:restoredTop sz="62797" autoAdjust="0"/>
  </p:normalViewPr>
  <p:slideViewPr>
    <p:cSldViewPr snapToGrid="0">
      <p:cViewPr varScale="1">
        <p:scale>
          <a:sx n="20" d="100"/>
          <a:sy n="20" d="100"/>
        </p:scale>
        <p:origin x="3034" y="43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E368EF-2B63-4DEC-A278-7F9ACE75E841}" type="datetimeFigureOut">
              <a:rPr lang="en-US" smtClean="0"/>
              <a:t>9/6/2021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570028-1358-4137-94AE-223969AA71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3744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Simply copy and paste the suggested caption below:</a:t>
            </a:r>
          </a:p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Build a rewarding and meaningful business with solutions for every financial need.</a:t>
            </a: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Become an AIA Philippines Insurance Entrepreneur and join us as we help more Filipinos Live Healthier, Longer and Better Lives.</a:t>
            </a:r>
            <a:b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b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know more about this business opportunity, sign-up here: </a:t>
            </a:r>
            <a:b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[Insert </a:t>
            </a:r>
            <a:r>
              <a:rPr lang="en-US" sz="1200" b="0" i="1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iRecruit</a:t>
            </a:r>
            <a:r>
              <a:rPr lang="en-US" sz="1200" b="0" i="1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Unique Lead Form here}</a:t>
            </a:r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570028-1358-4137-94AE-223969AA712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7435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660416"/>
            <a:ext cx="10363200" cy="5659496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8538164"/>
            <a:ext cx="9144000" cy="3924769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4DF05-4097-49E8-95C1-DE8D5F6C72F2}" type="datetimeFigureOut">
              <a:rPr lang="en-US" smtClean="0"/>
              <a:t>9/6/2021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DAC-2EAF-4672-9053-11C362B13A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54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4DF05-4097-49E8-95C1-DE8D5F6C72F2}" type="datetimeFigureOut">
              <a:rPr lang="en-US" smtClean="0"/>
              <a:t>9/6/2021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DAC-2EAF-4672-9053-11C362B13A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048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865481"/>
            <a:ext cx="2628900" cy="1377620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865481"/>
            <a:ext cx="7734300" cy="1377620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4DF05-4097-49E8-95C1-DE8D5F6C72F2}" type="datetimeFigureOut">
              <a:rPr lang="en-US" smtClean="0"/>
              <a:t>9/6/2021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DAC-2EAF-4672-9053-11C362B13A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498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4DF05-4097-49E8-95C1-DE8D5F6C72F2}" type="datetimeFigureOut">
              <a:rPr lang="en-US" smtClean="0"/>
              <a:t>9/6/2021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DAC-2EAF-4672-9053-11C362B13A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2535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4052716"/>
            <a:ext cx="10515600" cy="6762043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10878731"/>
            <a:ext cx="10515600" cy="3555999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4DF05-4097-49E8-95C1-DE8D5F6C72F2}" type="datetimeFigureOut">
              <a:rPr lang="en-US" smtClean="0"/>
              <a:t>9/6/2021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DAC-2EAF-4672-9053-11C362B13A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815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4327407"/>
            <a:ext cx="5181600" cy="103142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4327407"/>
            <a:ext cx="5181600" cy="103142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4DF05-4097-49E8-95C1-DE8D5F6C72F2}" type="datetimeFigureOut">
              <a:rPr lang="en-US" smtClean="0"/>
              <a:t>9/6/2021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DAC-2EAF-4672-9053-11C362B13A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269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865485"/>
            <a:ext cx="10515600" cy="31420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3984979"/>
            <a:ext cx="5157787" cy="195297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5937956"/>
            <a:ext cx="5157787" cy="87338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3984979"/>
            <a:ext cx="5183188" cy="195297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5937956"/>
            <a:ext cx="5183188" cy="87338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4DF05-4097-49E8-95C1-DE8D5F6C72F2}" type="datetimeFigureOut">
              <a:rPr lang="en-US" smtClean="0"/>
              <a:t>9/6/2021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DAC-2EAF-4672-9053-11C362B13A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213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4DF05-4097-49E8-95C1-DE8D5F6C72F2}" type="datetimeFigureOut">
              <a:rPr lang="en-US" smtClean="0"/>
              <a:t>9/6/2021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DAC-2EAF-4672-9053-11C362B13A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392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4DF05-4097-49E8-95C1-DE8D5F6C72F2}" type="datetimeFigureOut">
              <a:rPr lang="en-US" smtClean="0"/>
              <a:t>9/6/2021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DAC-2EAF-4672-9053-11C362B13A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648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083733"/>
            <a:ext cx="3932237" cy="3793067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2340567"/>
            <a:ext cx="6172200" cy="11552296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76800"/>
            <a:ext cx="3932237" cy="9034875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4DF05-4097-49E8-95C1-DE8D5F6C72F2}" type="datetimeFigureOut">
              <a:rPr lang="en-US" smtClean="0"/>
              <a:t>9/6/2021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DAC-2EAF-4672-9053-11C362B13A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361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083733"/>
            <a:ext cx="3932237" cy="3793067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2340567"/>
            <a:ext cx="6172200" cy="11552296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76800"/>
            <a:ext cx="3932237" cy="9034875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4DF05-4097-49E8-95C1-DE8D5F6C72F2}" type="datetimeFigureOut">
              <a:rPr lang="en-US" smtClean="0"/>
              <a:t>9/6/2021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90DAC-2EAF-4672-9053-11C362B13A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335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865485"/>
            <a:ext cx="10515600" cy="3142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4327407"/>
            <a:ext cx="10515600" cy="10314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15066908"/>
            <a:ext cx="27432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D4DF05-4097-49E8-95C1-DE8D5F6C72F2}" type="datetimeFigureOut">
              <a:rPr lang="en-US" smtClean="0"/>
              <a:t>9/6/2021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15066908"/>
            <a:ext cx="41148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15066908"/>
            <a:ext cx="27432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090DAC-2EAF-4672-9053-11C362B13A96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3D471CA-1284-489F-B8A8-92BC4CAC4F9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1" t="1975" b="-1188"/>
          <a:stretch/>
        </p:blipFill>
        <p:spPr>
          <a:xfrm>
            <a:off x="0" y="0"/>
            <a:ext cx="12192000" cy="1625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6584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>
            <a:extLst>
              <a:ext uri="{FF2B5EF4-FFF2-40B4-BE49-F238E27FC236}">
                <a16:creationId xmlns:a16="http://schemas.microsoft.com/office/drawing/2014/main" id="{2668FC80-4C8E-4DAB-914C-9A9A592ECBFE}"/>
              </a:ext>
            </a:extLst>
          </p:cNvPr>
          <p:cNvSpPr txBox="1"/>
          <p:nvPr/>
        </p:nvSpPr>
        <p:spPr>
          <a:xfrm>
            <a:off x="8860600" y="13853810"/>
            <a:ext cx="305163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PH" sz="3200" i="1" dirty="0">
                <a:solidFill>
                  <a:srgbClr val="333D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[Agency logo </a:t>
            </a:r>
          </a:p>
          <a:p>
            <a:pPr algn="ctr"/>
            <a:r>
              <a:rPr lang="en-PH" sz="3200" i="1" dirty="0">
                <a:solidFill>
                  <a:srgbClr val="333D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Here]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8D3F80D-F441-4C91-AA44-335BCE72A628}"/>
              </a:ext>
            </a:extLst>
          </p:cNvPr>
          <p:cNvSpPr txBox="1"/>
          <p:nvPr/>
        </p:nvSpPr>
        <p:spPr>
          <a:xfrm>
            <a:off x="945386" y="14607863"/>
            <a:ext cx="79152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H" sz="3600" i="1" dirty="0">
                <a:solidFill>
                  <a:srgbClr val="333D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[Name &amp; contact details]</a:t>
            </a:r>
          </a:p>
        </p:txBody>
      </p:sp>
    </p:spTree>
    <p:extLst>
      <p:ext uri="{BB962C8B-B14F-4D97-AF65-F5344CB8AC3E}">
        <p14:creationId xmlns:p14="http://schemas.microsoft.com/office/powerpoint/2010/main" val="11856833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755</TotalTime>
  <Words>56</Words>
  <Application>Microsoft Office PowerPoint</Application>
  <PresentationFormat>Custom</PresentationFormat>
  <Paragraphs>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Sison, April Catherine Bianca</dc:creator>
  <cp:lastModifiedBy>Gacho, Mark Cyril-S</cp:lastModifiedBy>
  <cp:revision>79</cp:revision>
  <dcterms:created xsi:type="dcterms:W3CDTF">2020-09-28T02:15:42Z</dcterms:created>
  <dcterms:modified xsi:type="dcterms:W3CDTF">2021-09-06T01:50:00Z</dcterms:modified>
</cp:coreProperties>
</file>