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D47"/>
    <a:srgbClr val="D31145"/>
    <a:srgbClr val="F8D9E2"/>
    <a:srgbClr val="F7C9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685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8788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6137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3311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3318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0216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4492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4338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4267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0697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5249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3163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B166E-0153-43A0-9C22-4D66E5353EF6}" type="datetimeFigureOut">
              <a:rPr lang="en-PH" smtClean="0"/>
              <a:t>30/08/2021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748B-9DF9-45EB-80C0-5E14EE8609F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399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1986D0BA-8090-43D6-ADC1-9D55B6E44B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50" t="-1" r="13242" b="-1"/>
          <a:stretch/>
        </p:blipFill>
        <p:spPr>
          <a:xfrm>
            <a:off x="0" y="1282"/>
            <a:ext cx="9143999" cy="68567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A23A8C-9FC8-4D96-9B53-BD139E47ADF8}"/>
              </a:ext>
            </a:extLst>
          </p:cNvPr>
          <p:cNvSpPr txBox="1"/>
          <p:nvPr/>
        </p:nvSpPr>
        <p:spPr>
          <a:xfrm>
            <a:off x="-2960938" y="0"/>
            <a:ext cx="2823287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SLIDE WILL SERVE AS YOUR </a:t>
            </a:r>
            <a:r>
              <a:rPr kumimoji="0" lang="en-PH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GUIDE</a:t>
            </a:r>
          </a:p>
        </p:txBody>
      </p:sp>
    </p:spTree>
    <p:extLst>
      <p:ext uri="{BB962C8B-B14F-4D97-AF65-F5344CB8AC3E}">
        <p14:creationId xmlns:p14="http://schemas.microsoft.com/office/powerpoint/2010/main" val="4021030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1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53A05CE-A5FD-4C47-BA45-BCF60287D7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127"/>
          <a:stretch/>
        </p:blipFill>
        <p:spPr>
          <a:xfrm>
            <a:off x="0" y="15429"/>
            <a:ext cx="9144000" cy="1640426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99D53A8-F3EA-45BD-8CCB-C6E439F3B283}"/>
              </a:ext>
            </a:extLst>
          </p:cNvPr>
          <p:cNvSpPr/>
          <p:nvPr/>
        </p:nvSpPr>
        <p:spPr>
          <a:xfrm rot="5400000">
            <a:off x="144373" y="4047381"/>
            <a:ext cx="4505742" cy="236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E86112-245F-4F38-85A3-0225DDF25B79}"/>
              </a:ext>
            </a:extLst>
          </p:cNvPr>
          <p:cNvSpPr/>
          <p:nvPr/>
        </p:nvSpPr>
        <p:spPr>
          <a:xfrm>
            <a:off x="2279134" y="1688032"/>
            <a:ext cx="4572000" cy="236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CD6EF54-76B5-4349-A07C-D499A8353F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82"/>
          <a:stretch/>
        </p:blipFill>
        <p:spPr>
          <a:xfrm>
            <a:off x="2961621" y="170036"/>
            <a:ext cx="3108158" cy="707716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CC8313C-6B38-41AB-B3A6-B58DF9E1DBDD}"/>
              </a:ext>
            </a:extLst>
          </p:cNvPr>
          <p:cNvSpPr/>
          <p:nvPr/>
        </p:nvSpPr>
        <p:spPr>
          <a:xfrm>
            <a:off x="2279134" y="5084545"/>
            <a:ext cx="4572000" cy="1333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3EF1FF-8140-40B6-BF76-5E79619FBABE}"/>
              </a:ext>
            </a:extLst>
          </p:cNvPr>
          <p:cNvSpPr/>
          <p:nvPr/>
        </p:nvSpPr>
        <p:spPr>
          <a:xfrm rot="5400000">
            <a:off x="4480152" y="4047380"/>
            <a:ext cx="4505742" cy="236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lowchart: Terminator 17">
            <a:extLst>
              <a:ext uri="{FF2B5EF4-FFF2-40B4-BE49-F238E27FC236}">
                <a16:creationId xmlns:a16="http://schemas.microsoft.com/office/drawing/2014/main" id="{EED0FFFC-22F8-4444-AB1A-55711909F6A1}"/>
              </a:ext>
            </a:extLst>
          </p:cNvPr>
          <p:cNvSpPr/>
          <p:nvPr/>
        </p:nvSpPr>
        <p:spPr>
          <a:xfrm>
            <a:off x="3082186" y="4612614"/>
            <a:ext cx="2995558" cy="895167"/>
          </a:xfrm>
          <a:prstGeom prst="flowChartTerminator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F704E7-C54E-470E-83F2-FDC941DB108C}"/>
              </a:ext>
            </a:extLst>
          </p:cNvPr>
          <p:cNvSpPr/>
          <p:nvPr/>
        </p:nvSpPr>
        <p:spPr>
          <a:xfrm>
            <a:off x="4042516" y="4336830"/>
            <a:ext cx="1070715" cy="1070715"/>
          </a:xfrm>
          <a:prstGeom prst="ellipse">
            <a:avLst/>
          </a:prstGeom>
          <a:blipFill dpi="0" rotWithShape="1">
            <a:blip r:embed="rId4"/>
            <a:srcRect/>
            <a:stretch>
              <a:fillRect l="1000" r="-2000"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99CBEBE-E751-4937-83F9-CBCE887977E9}"/>
              </a:ext>
            </a:extLst>
          </p:cNvPr>
          <p:cNvSpPr/>
          <p:nvPr/>
        </p:nvSpPr>
        <p:spPr>
          <a:xfrm>
            <a:off x="5197143" y="4741322"/>
            <a:ext cx="669864" cy="669864"/>
          </a:xfrm>
          <a:prstGeom prst="ellipse">
            <a:avLst/>
          </a:prstGeom>
          <a:blipFill dpi="0" rotWithShape="1">
            <a:blip r:embed="rId5"/>
            <a:srcRect/>
            <a:stretch>
              <a:fillRect l="-6000" r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3054B9-68F6-4F4E-86F9-58DE2646CE7E}"/>
              </a:ext>
            </a:extLst>
          </p:cNvPr>
          <p:cNvSpPr/>
          <p:nvPr/>
        </p:nvSpPr>
        <p:spPr>
          <a:xfrm>
            <a:off x="3285835" y="4738361"/>
            <a:ext cx="669864" cy="669864"/>
          </a:xfrm>
          <a:prstGeom prst="ellipse">
            <a:avLst/>
          </a:prstGeom>
          <a:blipFill>
            <a:blip r:embed="rId6"/>
            <a:stretch>
              <a:fillRect l="1000" r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P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78CED69-B1EA-4F74-AF8A-2C41C63D39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366067" y="2653750"/>
            <a:ext cx="3216112" cy="4204250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B6822B5-45F6-431D-9312-3FC62820FBEB}"/>
              </a:ext>
            </a:extLst>
          </p:cNvPr>
          <p:cNvSpPr/>
          <p:nvPr/>
        </p:nvSpPr>
        <p:spPr>
          <a:xfrm>
            <a:off x="3227874" y="3708618"/>
            <a:ext cx="2700000" cy="432000"/>
          </a:xfrm>
          <a:prstGeom prst="roundRect">
            <a:avLst>
              <a:gd name="adj" fmla="val 50000"/>
            </a:avLst>
          </a:prstGeom>
          <a:solidFill>
            <a:srgbClr val="333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INSURANCE ENTREPRENEUR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6E0DAC7-0E33-4EE7-B35E-1294072EFF43}"/>
              </a:ext>
            </a:extLst>
          </p:cNvPr>
          <p:cNvSpPr/>
          <p:nvPr/>
        </p:nvSpPr>
        <p:spPr>
          <a:xfrm>
            <a:off x="2132076" y="416520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1400" b="0" i="0" u="none" strike="noStrike" kern="1200" cap="none" spc="0" normalizeH="0" baseline="0" noProof="0" dirty="0">
                <a:ln>
                  <a:noFill/>
                </a:ln>
                <a:solidFill>
                  <a:srgbClr val="333D47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MOTHER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BFC3A52-6AA2-4C1F-A0EF-827E69438757}"/>
              </a:ext>
            </a:extLst>
          </p:cNvPr>
          <p:cNvSpPr/>
          <p:nvPr/>
        </p:nvSpPr>
        <p:spPr>
          <a:xfrm>
            <a:off x="5826655" y="4162765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1400" b="0" i="0" u="none" strike="noStrike" kern="1200" cap="none" spc="0" normalizeH="0" baseline="0" noProof="0" dirty="0">
                <a:ln>
                  <a:noFill/>
                </a:ln>
                <a:solidFill>
                  <a:srgbClr val="333D47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VLOGGER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69BC82-BE27-4668-976C-312A30BCA72A}"/>
              </a:ext>
            </a:extLst>
          </p:cNvPr>
          <p:cNvSpPr txBox="1"/>
          <p:nvPr/>
        </p:nvSpPr>
        <p:spPr>
          <a:xfrm>
            <a:off x="-3035989" y="15429"/>
            <a:ext cx="288786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CUSTOMIZE HERE</a:t>
            </a:r>
            <a:endParaRPr kumimoji="0" lang="en-PH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CC3E3281-D412-4117-9CDC-463B38D7A60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353"/>
          <a:stretch/>
        </p:blipFill>
        <p:spPr>
          <a:xfrm>
            <a:off x="6025296" y="5577066"/>
            <a:ext cx="712642" cy="6856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20327DC-B9BE-4690-B7E3-2A5CF9AC7397}"/>
              </a:ext>
            </a:extLst>
          </p:cNvPr>
          <p:cNvSpPr txBox="1"/>
          <p:nvPr/>
        </p:nvSpPr>
        <p:spPr>
          <a:xfrm>
            <a:off x="2396553" y="5889288"/>
            <a:ext cx="353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333D47"/>
                </a:solidFill>
                <a:effectLst/>
                <a:uLnTx/>
                <a:uFillTx/>
                <a:latin typeface="Bahnschrift Condensed" panose="020B0502040204020203" pitchFamily="34" charset="0"/>
                <a:ea typeface="+mn-ea"/>
                <a:cs typeface="+mn-cs"/>
              </a:rPr>
              <a:t>WORN DAILY AT WORK &amp; IN LIFE!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18D908-DAE6-4221-95B4-567B53F7F088}"/>
              </a:ext>
            </a:extLst>
          </p:cNvPr>
          <p:cNvSpPr txBox="1"/>
          <p:nvPr/>
        </p:nvSpPr>
        <p:spPr>
          <a:xfrm>
            <a:off x="2396553" y="5635891"/>
            <a:ext cx="362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PH" sz="1800" b="0" i="0" u="none" strike="noStrike" kern="1200" cap="none" spc="0" normalizeH="0" baseline="0" noProof="0" dirty="0">
                <a:ln>
                  <a:noFill/>
                </a:ln>
                <a:solidFill>
                  <a:srgbClr val="333D47"/>
                </a:solidFill>
                <a:effectLst/>
                <a:uLnTx/>
                <a:uFillTx/>
                <a:latin typeface="Bahnschrift Condensed" panose="020B0502040204020203" pitchFamily="34" charset="0"/>
                <a:ea typeface="+mn-ea"/>
                <a:cs typeface="+mn-cs"/>
              </a:rPr>
              <a:t>HAVE THE POWER TO BALANCE MULTIPLE HATS</a:t>
            </a:r>
          </a:p>
        </p:txBody>
      </p:sp>
    </p:spTree>
    <p:extLst>
      <p:ext uri="{BB962C8B-B14F-4D97-AF65-F5344CB8AC3E}">
        <p14:creationId xmlns:p14="http://schemas.microsoft.com/office/powerpoint/2010/main" val="194393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Bahnschrift Condensed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Gacho, Mark Cyril-S</dc:creator>
  <cp:lastModifiedBy>Gacho, Mark Cyril-S</cp:lastModifiedBy>
  <cp:revision>4</cp:revision>
  <dcterms:created xsi:type="dcterms:W3CDTF">2021-08-29T17:35:43Z</dcterms:created>
  <dcterms:modified xsi:type="dcterms:W3CDTF">2021-08-29T17:42:06Z</dcterms:modified>
</cp:coreProperties>
</file>