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
  </p:notesMasterIdLst>
  <p:sldIdLst>
    <p:sldId id="266" r:id="rId2"/>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56596" autoAdjust="0"/>
  </p:normalViewPr>
  <p:slideViewPr>
    <p:cSldViewPr snapToGrid="0">
      <p:cViewPr varScale="1">
        <p:scale>
          <a:sx n="32" d="100"/>
          <a:sy n="32" d="100"/>
        </p:scale>
        <p:origin x="3096"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4E1C66-BED5-4F1C-B0BA-EF85C7FED701}" type="datetimeFigureOut">
              <a:rPr lang="en-US" smtClean="0"/>
              <a:t>9/8/2021</a:t>
            </a:fld>
            <a:endParaRPr lang="en-US"/>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0BDDB08-0D60-4E03-819B-9437AB1409A6}" type="slidenum">
              <a:rPr lang="en-US" smtClean="0"/>
              <a:t>‹#›</a:t>
            </a:fld>
            <a:endParaRPr lang="en-US"/>
          </a:p>
        </p:txBody>
      </p:sp>
    </p:spTree>
    <p:extLst>
      <p:ext uri="{BB962C8B-B14F-4D97-AF65-F5344CB8AC3E}">
        <p14:creationId xmlns:p14="http://schemas.microsoft.com/office/powerpoint/2010/main" val="7048662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SUGGEST CAPTION: </a:t>
            </a:r>
          </a:p>
          <a:p>
            <a:endParaRPr lang="en-US" dirty="0"/>
          </a:p>
          <a:p>
            <a:r>
              <a:rPr lang="en-US" sz="1200" b="0" i="0" kern="1200" dirty="0">
                <a:solidFill>
                  <a:schemeClr val="tx1"/>
                </a:solidFill>
                <a:effectLst/>
                <a:latin typeface="+mn-lt"/>
                <a:ea typeface="+mn-ea"/>
                <a:cs typeface="+mn-cs"/>
              </a:rPr>
              <a:t>As an Insurance Entrepreneur, you'll have the opportunity to change your story, and the stories of others for the better. This also comes with perks like local and international travel incentives, premium rewards and industry recognition so you can live the good life you've always wanted.</a:t>
            </a:r>
          </a:p>
          <a:p>
            <a:r>
              <a:rPr lang="en-US" sz="1200" b="0" i="0" kern="1200" dirty="0">
                <a:solidFill>
                  <a:schemeClr val="tx1"/>
                </a:solidFill>
                <a:effectLst/>
                <a:latin typeface="+mn-lt"/>
                <a:ea typeface="+mn-ea"/>
                <a:cs typeface="+mn-cs"/>
              </a:rPr>
              <a:t> </a:t>
            </a:r>
          </a:p>
          <a:p>
            <a:r>
              <a:rPr lang="en-US" sz="1200" b="0" i="0" kern="1200" dirty="0">
                <a:solidFill>
                  <a:schemeClr val="tx1"/>
                </a:solidFill>
                <a:effectLst/>
                <a:latin typeface="+mn-lt"/>
                <a:ea typeface="+mn-ea"/>
                <a:cs typeface="+mn-cs"/>
              </a:rPr>
              <a:t>Join AIA Philippines today!  </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Apply at &lt;insert your unique </a:t>
            </a:r>
            <a:r>
              <a:rPr lang="en-US" sz="1200" b="0" i="0" kern="1200" dirty="0" err="1">
                <a:solidFill>
                  <a:schemeClr val="tx1"/>
                </a:solidFill>
                <a:effectLst/>
                <a:latin typeface="+mn-lt"/>
                <a:ea typeface="+mn-ea"/>
                <a:cs typeface="+mn-cs"/>
              </a:rPr>
              <a:t>iRecruit</a:t>
            </a:r>
            <a:r>
              <a:rPr lang="en-US" sz="1200" b="0" i="0" kern="1200" dirty="0">
                <a:solidFill>
                  <a:schemeClr val="tx1"/>
                </a:solidFill>
                <a:effectLst/>
                <a:latin typeface="+mn-lt"/>
                <a:ea typeface="+mn-ea"/>
                <a:cs typeface="+mn-cs"/>
              </a:rPr>
              <a:t> lead form&gt;</a:t>
            </a:r>
          </a:p>
          <a:p>
            <a:endParaRPr lang="en-US" dirty="0"/>
          </a:p>
        </p:txBody>
      </p:sp>
      <p:sp>
        <p:nvSpPr>
          <p:cNvPr id="4" name="Slide Number Placeholder 3"/>
          <p:cNvSpPr>
            <a:spLocks noGrp="1"/>
          </p:cNvSpPr>
          <p:nvPr>
            <p:ph type="sldNum" sz="quarter" idx="5"/>
          </p:nvPr>
        </p:nvSpPr>
        <p:spPr/>
        <p:txBody>
          <a:bodyPr/>
          <a:lstStyle/>
          <a:p>
            <a:fld id="{60BDDB08-0D60-4E03-819B-9437AB1409A6}" type="slidenum">
              <a:rPr lang="en-US" smtClean="0"/>
              <a:t>1</a:t>
            </a:fld>
            <a:endParaRPr lang="en-US"/>
          </a:p>
        </p:txBody>
      </p:sp>
    </p:spTree>
    <p:extLst>
      <p:ext uri="{BB962C8B-B14F-4D97-AF65-F5344CB8AC3E}">
        <p14:creationId xmlns:p14="http://schemas.microsoft.com/office/powerpoint/2010/main" val="35504635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A4EEBC6-5CBC-44EE-AC23-18CEFADC1162}" type="datetimeFigureOut">
              <a:rPr lang="en-PH" smtClean="0"/>
              <a:t>08/09/2021</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F45D436A-C795-44CA-A2FD-14BCDF1DF0EC}" type="slidenum">
              <a:rPr lang="en-PH" smtClean="0"/>
              <a:t>‹#›</a:t>
            </a:fld>
            <a:endParaRPr lang="en-PH"/>
          </a:p>
        </p:txBody>
      </p:sp>
    </p:spTree>
    <p:extLst>
      <p:ext uri="{BB962C8B-B14F-4D97-AF65-F5344CB8AC3E}">
        <p14:creationId xmlns:p14="http://schemas.microsoft.com/office/powerpoint/2010/main" val="17623097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A4EEBC6-5CBC-44EE-AC23-18CEFADC1162}" type="datetimeFigureOut">
              <a:rPr lang="en-PH" smtClean="0"/>
              <a:t>08/09/2021</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F45D436A-C795-44CA-A2FD-14BCDF1DF0EC}" type="slidenum">
              <a:rPr lang="en-PH" smtClean="0"/>
              <a:t>‹#›</a:t>
            </a:fld>
            <a:endParaRPr lang="en-PH"/>
          </a:p>
        </p:txBody>
      </p:sp>
    </p:spTree>
    <p:extLst>
      <p:ext uri="{BB962C8B-B14F-4D97-AF65-F5344CB8AC3E}">
        <p14:creationId xmlns:p14="http://schemas.microsoft.com/office/powerpoint/2010/main" val="40078686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A4EEBC6-5CBC-44EE-AC23-18CEFADC1162}" type="datetimeFigureOut">
              <a:rPr lang="en-PH" smtClean="0"/>
              <a:t>08/09/2021</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F45D436A-C795-44CA-A2FD-14BCDF1DF0EC}" type="slidenum">
              <a:rPr lang="en-PH" smtClean="0"/>
              <a:t>‹#›</a:t>
            </a:fld>
            <a:endParaRPr lang="en-PH"/>
          </a:p>
        </p:txBody>
      </p:sp>
    </p:spTree>
    <p:extLst>
      <p:ext uri="{BB962C8B-B14F-4D97-AF65-F5344CB8AC3E}">
        <p14:creationId xmlns:p14="http://schemas.microsoft.com/office/powerpoint/2010/main" val="23265984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A4EEBC6-5CBC-44EE-AC23-18CEFADC1162}" type="datetimeFigureOut">
              <a:rPr lang="en-PH" smtClean="0"/>
              <a:t>08/09/2021</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F45D436A-C795-44CA-A2FD-14BCDF1DF0EC}" type="slidenum">
              <a:rPr lang="en-PH" smtClean="0"/>
              <a:t>‹#›</a:t>
            </a:fld>
            <a:endParaRPr lang="en-PH"/>
          </a:p>
        </p:txBody>
      </p:sp>
    </p:spTree>
    <p:extLst>
      <p:ext uri="{BB962C8B-B14F-4D97-AF65-F5344CB8AC3E}">
        <p14:creationId xmlns:p14="http://schemas.microsoft.com/office/powerpoint/2010/main" val="25021341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A4EEBC6-5CBC-44EE-AC23-18CEFADC1162}" type="datetimeFigureOut">
              <a:rPr lang="en-PH" smtClean="0"/>
              <a:t>08/09/2021</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F45D436A-C795-44CA-A2FD-14BCDF1DF0EC}" type="slidenum">
              <a:rPr lang="en-PH" smtClean="0"/>
              <a:t>‹#›</a:t>
            </a:fld>
            <a:endParaRPr lang="en-PH"/>
          </a:p>
        </p:txBody>
      </p:sp>
    </p:spTree>
    <p:extLst>
      <p:ext uri="{BB962C8B-B14F-4D97-AF65-F5344CB8AC3E}">
        <p14:creationId xmlns:p14="http://schemas.microsoft.com/office/powerpoint/2010/main" val="5446555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A4EEBC6-5CBC-44EE-AC23-18CEFADC1162}" type="datetimeFigureOut">
              <a:rPr lang="en-PH" smtClean="0"/>
              <a:t>08/09/2021</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F45D436A-C795-44CA-A2FD-14BCDF1DF0EC}" type="slidenum">
              <a:rPr lang="en-PH" smtClean="0"/>
              <a:t>‹#›</a:t>
            </a:fld>
            <a:endParaRPr lang="en-PH"/>
          </a:p>
        </p:txBody>
      </p:sp>
    </p:spTree>
    <p:extLst>
      <p:ext uri="{BB962C8B-B14F-4D97-AF65-F5344CB8AC3E}">
        <p14:creationId xmlns:p14="http://schemas.microsoft.com/office/powerpoint/2010/main" val="34813584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A4EEBC6-5CBC-44EE-AC23-18CEFADC1162}" type="datetimeFigureOut">
              <a:rPr lang="en-PH" smtClean="0"/>
              <a:t>08/09/2021</a:t>
            </a:fld>
            <a:endParaRPr lang="en-PH"/>
          </a:p>
        </p:txBody>
      </p:sp>
      <p:sp>
        <p:nvSpPr>
          <p:cNvPr id="8" name="Footer Placeholder 7"/>
          <p:cNvSpPr>
            <a:spLocks noGrp="1"/>
          </p:cNvSpPr>
          <p:nvPr>
            <p:ph type="ftr" sz="quarter" idx="11"/>
          </p:nvPr>
        </p:nvSpPr>
        <p:spPr/>
        <p:txBody>
          <a:bodyPr/>
          <a:lstStyle/>
          <a:p>
            <a:endParaRPr lang="en-PH"/>
          </a:p>
        </p:txBody>
      </p:sp>
      <p:sp>
        <p:nvSpPr>
          <p:cNvPr id="9" name="Slide Number Placeholder 8"/>
          <p:cNvSpPr>
            <a:spLocks noGrp="1"/>
          </p:cNvSpPr>
          <p:nvPr>
            <p:ph type="sldNum" sz="quarter" idx="12"/>
          </p:nvPr>
        </p:nvSpPr>
        <p:spPr/>
        <p:txBody>
          <a:bodyPr/>
          <a:lstStyle/>
          <a:p>
            <a:fld id="{F45D436A-C795-44CA-A2FD-14BCDF1DF0EC}" type="slidenum">
              <a:rPr lang="en-PH" smtClean="0"/>
              <a:t>‹#›</a:t>
            </a:fld>
            <a:endParaRPr lang="en-PH"/>
          </a:p>
        </p:txBody>
      </p:sp>
    </p:spTree>
    <p:extLst>
      <p:ext uri="{BB962C8B-B14F-4D97-AF65-F5344CB8AC3E}">
        <p14:creationId xmlns:p14="http://schemas.microsoft.com/office/powerpoint/2010/main" val="20526086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A4EEBC6-5CBC-44EE-AC23-18CEFADC1162}" type="datetimeFigureOut">
              <a:rPr lang="en-PH" smtClean="0"/>
              <a:t>08/09/2021</a:t>
            </a:fld>
            <a:endParaRPr lang="en-PH"/>
          </a:p>
        </p:txBody>
      </p:sp>
      <p:sp>
        <p:nvSpPr>
          <p:cNvPr id="4" name="Footer Placeholder 3"/>
          <p:cNvSpPr>
            <a:spLocks noGrp="1"/>
          </p:cNvSpPr>
          <p:nvPr>
            <p:ph type="ftr" sz="quarter" idx="11"/>
          </p:nvPr>
        </p:nvSpPr>
        <p:spPr/>
        <p:txBody>
          <a:bodyPr/>
          <a:lstStyle/>
          <a:p>
            <a:endParaRPr lang="en-PH"/>
          </a:p>
        </p:txBody>
      </p:sp>
      <p:sp>
        <p:nvSpPr>
          <p:cNvPr id="5" name="Slide Number Placeholder 4"/>
          <p:cNvSpPr>
            <a:spLocks noGrp="1"/>
          </p:cNvSpPr>
          <p:nvPr>
            <p:ph type="sldNum" sz="quarter" idx="12"/>
          </p:nvPr>
        </p:nvSpPr>
        <p:spPr/>
        <p:txBody>
          <a:bodyPr/>
          <a:lstStyle/>
          <a:p>
            <a:fld id="{F45D436A-C795-44CA-A2FD-14BCDF1DF0EC}" type="slidenum">
              <a:rPr lang="en-PH" smtClean="0"/>
              <a:t>‹#›</a:t>
            </a:fld>
            <a:endParaRPr lang="en-PH"/>
          </a:p>
        </p:txBody>
      </p:sp>
    </p:spTree>
    <p:extLst>
      <p:ext uri="{BB962C8B-B14F-4D97-AF65-F5344CB8AC3E}">
        <p14:creationId xmlns:p14="http://schemas.microsoft.com/office/powerpoint/2010/main" val="35473932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4EEBC6-5CBC-44EE-AC23-18CEFADC1162}" type="datetimeFigureOut">
              <a:rPr lang="en-PH" smtClean="0"/>
              <a:t>08/09/2021</a:t>
            </a:fld>
            <a:endParaRPr lang="en-PH"/>
          </a:p>
        </p:txBody>
      </p:sp>
      <p:sp>
        <p:nvSpPr>
          <p:cNvPr id="3" name="Footer Placeholder 2"/>
          <p:cNvSpPr>
            <a:spLocks noGrp="1"/>
          </p:cNvSpPr>
          <p:nvPr>
            <p:ph type="ftr" sz="quarter" idx="11"/>
          </p:nvPr>
        </p:nvSpPr>
        <p:spPr/>
        <p:txBody>
          <a:bodyPr/>
          <a:lstStyle/>
          <a:p>
            <a:endParaRPr lang="en-PH"/>
          </a:p>
        </p:txBody>
      </p:sp>
      <p:sp>
        <p:nvSpPr>
          <p:cNvPr id="4" name="Slide Number Placeholder 3"/>
          <p:cNvSpPr>
            <a:spLocks noGrp="1"/>
          </p:cNvSpPr>
          <p:nvPr>
            <p:ph type="sldNum" sz="quarter" idx="12"/>
          </p:nvPr>
        </p:nvSpPr>
        <p:spPr/>
        <p:txBody>
          <a:bodyPr/>
          <a:lstStyle/>
          <a:p>
            <a:fld id="{F45D436A-C795-44CA-A2FD-14BCDF1DF0EC}" type="slidenum">
              <a:rPr lang="en-PH" smtClean="0"/>
              <a:t>‹#›</a:t>
            </a:fld>
            <a:endParaRPr lang="en-PH"/>
          </a:p>
        </p:txBody>
      </p:sp>
      <p:pic>
        <p:nvPicPr>
          <p:cNvPr id="6" name="Picture 5">
            <a:extLst>
              <a:ext uri="{FF2B5EF4-FFF2-40B4-BE49-F238E27FC236}">
                <a16:creationId xmlns:a16="http://schemas.microsoft.com/office/drawing/2014/main" id="{2CBB170B-D20E-4C26-84C5-507CBBD025B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34" y="0"/>
            <a:ext cx="6854931" cy="9144000"/>
          </a:xfrm>
          <a:prstGeom prst="rect">
            <a:avLst/>
          </a:prstGeom>
        </p:spPr>
      </p:pic>
    </p:spTree>
    <p:extLst>
      <p:ext uri="{BB962C8B-B14F-4D97-AF65-F5344CB8AC3E}">
        <p14:creationId xmlns:p14="http://schemas.microsoft.com/office/powerpoint/2010/main" val="30691101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A4EEBC6-5CBC-44EE-AC23-18CEFADC1162}" type="datetimeFigureOut">
              <a:rPr lang="en-PH" smtClean="0"/>
              <a:t>08/09/2021</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F45D436A-C795-44CA-A2FD-14BCDF1DF0EC}" type="slidenum">
              <a:rPr lang="en-PH" smtClean="0"/>
              <a:t>‹#›</a:t>
            </a:fld>
            <a:endParaRPr lang="en-PH"/>
          </a:p>
        </p:txBody>
      </p:sp>
    </p:spTree>
    <p:extLst>
      <p:ext uri="{BB962C8B-B14F-4D97-AF65-F5344CB8AC3E}">
        <p14:creationId xmlns:p14="http://schemas.microsoft.com/office/powerpoint/2010/main" val="29425074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A4EEBC6-5CBC-44EE-AC23-18CEFADC1162}" type="datetimeFigureOut">
              <a:rPr lang="en-PH" smtClean="0"/>
              <a:t>08/09/2021</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F45D436A-C795-44CA-A2FD-14BCDF1DF0EC}" type="slidenum">
              <a:rPr lang="en-PH" smtClean="0"/>
              <a:t>‹#›</a:t>
            </a:fld>
            <a:endParaRPr lang="en-PH"/>
          </a:p>
        </p:txBody>
      </p:sp>
    </p:spTree>
    <p:extLst>
      <p:ext uri="{BB962C8B-B14F-4D97-AF65-F5344CB8AC3E}">
        <p14:creationId xmlns:p14="http://schemas.microsoft.com/office/powerpoint/2010/main" val="41544815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4A4EEBC6-5CBC-44EE-AC23-18CEFADC1162}" type="datetimeFigureOut">
              <a:rPr lang="en-PH" smtClean="0"/>
              <a:t>08/09/2021</a:t>
            </a:fld>
            <a:endParaRPr lang="en-PH"/>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PH"/>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F45D436A-C795-44CA-A2FD-14BCDF1DF0EC}" type="slidenum">
              <a:rPr lang="en-PH" smtClean="0"/>
              <a:t>‹#›</a:t>
            </a:fld>
            <a:endParaRPr lang="en-PH"/>
          </a:p>
        </p:txBody>
      </p:sp>
    </p:spTree>
    <p:extLst>
      <p:ext uri="{BB962C8B-B14F-4D97-AF65-F5344CB8AC3E}">
        <p14:creationId xmlns:p14="http://schemas.microsoft.com/office/powerpoint/2010/main" val="245710350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DCFECCA-EA61-4451-AECC-299A0717EFC0}"/>
              </a:ext>
            </a:extLst>
          </p:cNvPr>
          <p:cNvSpPr txBox="1"/>
          <p:nvPr/>
        </p:nvSpPr>
        <p:spPr>
          <a:xfrm>
            <a:off x="4949885" y="8095737"/>
            <a:ext cx="1716544" cy="646331"/>
          </a:xfrm>
          <a:prstGeom prst="rect">
            <a:avLst/>
          </a:prstGeom>
          <a:noFill/>
        </p:spPr>
        <p:txBody>
          <a:bodyPr wrap="square" rtlCol="0">
            <a:spAutoFit/>
          </a:bodyPr>
          <a:lstStyle/>
          <a:p>
            <a:pPr algn="ctr"/>
            <a:r>
              <a:rPr lang="en-PH" i="1" dirty="0">
                <a:solidFill>
                  <a:srgbClr val="333D47"/>
                </a:solidFill>
                <a:latin typeface="Arial" panose="020B0604020202020204" pitchFamily="34" charset="0"/>
                <a:cs typeface="Arial" panose="020B0604020202020204" pitchFamily="34" charset="0"/>
              </a:rPr>
              <a:t>[Agency logo </a:t>
            </a:r>
          </a:p>
          <a:p>
            <a:pPr algn="ctr"/>
            <a:r>
              <a:rPr lang="en-PH" i="1" dirty="0">
                <a:solidFill>
                  <a:srgbClr val="333D47"/>
                </a:solidFill>
                <a:latin typeface="Arial" panose="020B0604020202020204" pitchFamily="34" charset="0"/>
                <a:cs typeface="Arial" panose="020B0604020202020204" pitchFamily="34" charset="0"/>
              </a:rPr>
              <a:t>Here]</a:t>
            </a:r>
          </a:p>
        </p:txBody>
      </p:sp>
      <p:sp>
        <p:nvSpPr>
          <p:cNvPr id="4" name="TextBox 3">
            <a:extLst>
              <a:ext uri="{FF2B5EF4-FFF2-40B4-BE49-F238E27FC236}">
                <a16:creationId xmlns:a16="http://schemas.microsoft.com/office/drawing/2014/main" id="{318564FA-9D41-4648-9199-347E2F504F44}"/>
              </a:ext>
            </a:extLst>
          </p:cNvPr>
          <p:cNvSpPr txBox="1"/>
          <p:nvPr/>
        </p:nvSpPr>
        <p:spPr>
          <a:xfrm>
            <a:off x="449080" y="8338111"/>
            <a:ext cx="4452308" cy="403957"/>
          </a:xfrm>
          <a:prstGeom prst="rect">
            <a:avLst/>
          </a:prstGeom>
          <a:noFill/>
        </p:spPr>
        <p:txBody>
          <a:bodyPr wrap="square" rtlCol="0">
            <a:spAutoFit/>
          </a:bodyPr>
          <a:lstStyle/>
          <a:p>
            <a:r>
              <a:rPr lang="en-PH" sz="2025" i="1" dirty="0">
                <a:solidFill>
                  <a:srgbClr val="333D47"/>
                </a:solidFill>
                <a:latin typeface="Arial Narrow" panose="020B0606020202030204" pitchFamily="34" charset="0"/>
                <a:cs typeface="Arial" panose="020B0604020202020204" pitchFamily="34" charset="0"/>
              </a:rPr>
              <a:t>[Name &amp; contact details]</a:t>
            </a:r>
          </a:p>
        </p:txBody>
      </p:sp>
    </p:spTree>
    <p:extLst>
      <p:ext uri="{BB962C8B-B14F-4D97-AF65-F5344CB8AC3E}">
        <p14:creationId xmlns:p14="http://schemas.microsoft.com/office/powerpoint/2010/main" val="67943218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TotalTime>
  <Words>66</Words>
  <Application>Microsoft Office PowerPoint</Application>
  <PresentationFormat>On-screen Show (4:3)</PresentationFormat>
  <Paragraphs>11</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Arial Narrow</vt:lpstr>
      <vt:lpstr>Calibri</vt:lpstr>
      <vt:lpstr>Calibri Light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Sison, April Catherine Bianca</dc:creator>
  <cp:lastModifiedBy>Gacho, Mark Cyril-S</cp:lastModifiedBy>
  <cp:revision>11</cp:revision>
  <dcterms:created xsi:type="dcterms:W3CDTF">2021-08-27T04:21:56Z</dcterms:created>
  <dcterms:modified xsi:type="dcterms:W3CDTF">2021-09-08T15:17:54Z</dcterms:modified>
</cp:coreProperties>
</file>