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5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87BACC-762E-C449-2B12-55DEE743B67B}" v="4" dt="2021-08-27T15:23:07.1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8074" autoAdjust="0"/>
  </p:normalViewPr>
  <p:slideViewPr>
    <p:cSldViewPr snapToGrid="0">
      <p:cViewPr varScale="1">
        <p:scale>
          <a:sx n="39" d="100"/>
          <a:sy n="39" d="100"/>
        </p:scale>
        <p:origin x="295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cho, Mark Cyril-S" userId="S::markcyril-s.gacho@aia.com::f3e3d336-7bcd-4522-9ba2-c890666e17b8" providerId="AD" clId="Web-{8E87BACC-762E-C449-2B12-55DEE743B67B}"/>
    <pc:docChg chg="modSld">
      <pc:chgData name="Gacho, Mark Cyril-S" userId="S::markcyril-s.gacho@aia.com::f3e3d336-7bcd-4522-9ba2-c890666e17b8" providerId="AD" clId="Web-{8E87BACC-762E-C449-2B12-55DEE743B67B}" dt="2021-08-27T15:23:07.189" v="3" actId="1076"/>
      <pc:docMkLst>
        <pc:docMk/>
      </pc:docMkLst>
      <pc:sldChg chg="modSp">
        <pc:chgData name="Gacho, Mark Cyril-S" userId="S::markcyril-s.gacho@aia.com::f3e3d336-7bcd-4522-9ba2-c890666e17b8" providerId="AD" clId="Web-{8E87BACC-762E-C449-2B12-55DEE743B67B}" dt="2021-08-27T15:23:07.189" v="3" actId="1076"/>
        <pc:sldMkLst>
          <pc:docMk/>
          <pc:sldMk cId="1723586810" sldId="263"/>
        </pc:sldMkLst>
        <pc:picChg chg="mod">
          <ac:chgData name="Gacho, Mark Cyril-S" userId="S::markcyril-s.gacho@aia.com::f3e3d336-7bcd-4522-9ba2-c890666e17b8" providerId="AD" clId="Web-{8E87BACC-762E-C449-2B12-55DEE743B67B}" dt="2021-08-27T15:23:07.189" v="3" actId="1076"/>
          <ac:picMkLst>
            <pc:docMk/>
            <pc:sldMk cId="1723586810" sldId="263"/>
            <ac:picMk id="4" creationId="{350BD16F-3D6E-44C0-A3CD-A98AF3CE451B}"/>
          </ac:picMkLst>
        </pc:picChg>
      </pc:sldChg>
      <pc:sldChg chg="modSp">
        <pc:chgData name="Gacho, Mark Cyril-S" userId="S::markcyril-s.gacho@aia.com::f3e3d336-7bcd-4522-9ba2-c890666e17b8" providerId="AD" clId="Web-{8E87BACC-762E-C449-2B12-55DEE743B67B}" dt="2021-08-27T15:22:57.235" v="1" actId="1076"/>
        <pc:sldMkLst>
          <pc:docMk/>
          <pc:sldMk cId="2156741664" sldId="266"/>
        </pc:sldMkLst>
        <pc:picChg chg="mod">
          <ac:chgData name="Gacho, Mark Cyril-S" userId="S::markcyril-s.gacho@aia.com::f3e3d336-7bcd-4522-9ba2-c890666e17b8" providerId="AD" clId="Web-{8E87BACC-762E-C449-2B12-55DEE743B67B}" dt="2021-08-27T15:22:57.235" v="1" actId="1076"/>
          <ac:picMkLst>
            <pc:docMk/>
            <pc:sldMk cId="2156741664" sldId="266"/>
            <ac:picMk id="4" creationId="{07960BDA-FD96-4626-97AE-17B1DD6E85F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5A5088-EF94-43B7-8342-7199B35068E0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E5787-C3CA-4A49-8AEC-6417D1CA4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989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SUGGESTED CAPTION: 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want to help you change your life, so you are empowered to change the lives of others through a business that is rewarding in every sense of the word. As Insurance Entrepreneurs, let's write better stories for every Filipino and help them live healthier, longer, and better lives.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Join AIA Philippines today! </a:t>
            </a:r>
          </a:p>
          <a:p>
            <a:endParaRPr lang="en-US"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Apply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 &lt;insert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iRecruit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lead form&gt;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CE5787-C3CA-4A49-8AEC-6417D1CA407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813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EBC6-5CBC-44EE-AC23-18CEFADC1162}" type="datetimeFigureOut">
              <a:rPr lang="en-PH" smtClean="0"/>
              <a:t>08/09/2021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D436A-C795-44CA-A2FD-14BCDF1DF0E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76230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EBC6-5CBC-44EE-AC23-18CEFADC1162}" type="datetimeFigureOut">
              <a:rPr lang="en-PH" smtClean="0"/>
              <a:t>08/09/2021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D436A-C795-44CA-A2FD-14BCDF1DF0E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007868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EBC6-5CBC-44EE-AC23-18CEFADC1162}" type="datetimeFigureOut">
              <a:rPr lang="en-PH" smtClean="0"/>
              <a:t>08/09/2021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D436A-C795-44CA-A2FD-14BCDF1DF0E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326598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EBC6-5CBC-44EE-AC23-18CEFADC1162}" type="datetimeFigureOut">
              <a:rPr lang="en-PH" smtClean="0"/>
              <a:t>08/09/2021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D436A-C795-44CA-A2FD-14BCDF1DF0E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502134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EBC6-5CBC-44EE-AC23-18CEFADC1162}" type="datetimeFigureOut">
              <a:rPr lang="en-PH" smtClean="0"/>
              <a:t>08/09/2021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D436A-C795-44CA-A2FD-14BCDF1DF0E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544655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EBC6-5CBC-44EE-AC23-18CEFADC1162}" type="datetimeFigureOut">
              <a:rPr lang="en-PH" smtClean="0"/>
              <a:t>08/09/2021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D436A-C795-44CA-A2FD-14BCDF1DF0E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481358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EBC6-5CBC-44EE-AC23-18CEFADC1162}" type="datetimeFigureOut">
              <a:rPr lang="en-PH" smtClean="0"/>
              <a:t>08/09/2021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D436A-C795-44CA-A2FD-14BCDF1DF0E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052608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EBC6-5CBC-44EE-AC23-18CEFADC1162}" type="datetimeFigureOut">
              <a:rPr lang="en-PH" smtClean="0"/>
              <a:t>08/09/2021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D436A-C795-44CA-A2FD-14BCDF1DF0E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54739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EBC6-5CBC-44EE-AC23-18CEFADC1162}" type="datetimeFigureOut">
              <a:rPr lang="en-PH" smtClean="0"/>
              <a:t>08/09/2021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D436A-C795-44CA-A2FD-14BCDF1DF0EC}" type="slidenum">
              <a:rPr lang="en-PH" smtClean="0"/>
              <a:t>‹#›</a:t>
            </a:fld>
            <a:endParaRPr lang="en-P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949E65-358C-46D5-90CE-EC417F4564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7999" cy="9168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110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EBC6-5CBC-44EE-AC23-18CEFADC1162}" type="datetimeFigureOut">
              <a:rPr lang="en-PH" smtClean="0"/>
              <a:t>08/09/2021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D436A-C795-44CA-A2FD-14BCDF1DF0E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942507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EBC6-5CBC-44EE-AC23-18CEFADC1162}" type="datetimeFigureOut">
              <a:rPr lang="en-PH" smtClean="0"/>
              <a:t>08/09/2021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D436A-C795-44CA-A2FD-14BCDF1DF0E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154481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EEBC6-5CBC-44EE-AC23-18CEFADC1162}" type="datetimeFigureOut">
              <a:rPr lang="en-PH" smtClean="0"/>
              <a:t>08/09/2021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D436A-C795-44CA-A2FD-14BCDF1DF0E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457103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860E246-662D-4139-9AC7-FD3A0AAAEF87}"/>
              </a:ext>
            </a:extLst>
          </p:cNvPr>
          <p:cNvSpPr txBox="1"/>
          <p:nvPr/>
        </p:nvSpPr>
        <p:spPr>
          <a:xfrm>
            <a:off x="4949885" y="8095737"/>
            <a:ext cx="171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i="1" dirty="0">
                <a:solidFill>
                  <a:srgbClr val="333D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[Agency logo </a:t>
            </a:r>
          </a:p>
          <a:p>
            <a:pPr algn="ctr"/>
            <a:r>
              <a:rPr lang="en-PH" i="1" dirty="0">
                <a:solidFill>
                  <a:srgbClr val="333D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Here]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15C557-5897-44CA-BE9B-5B1A4E031611}"/>
              </a:ext>
            </a:extLst>
          </p:cNvPr>
          <p:cNvSpPr txBox="1"/>
          <p:nvPr/>
        </p:nvSpPr>
        <p:spPr>
          <a:xfrm>
            <a:off x="449080" y="8338111"/>
            <a:ext cx="4452308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2025" i="1" dirty="0">
                <a:solidFill>
                  <a:srgbClr val="333D47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[Name &amp; contact details]</a:t>
            </a:r>
          </a:p>
        </p:txBody>
      </p:sp>
    </p:spTree>
    <p:extLst>
      <p:ext uri="{BB962C8B-B14F-4D97-AF65-F5344CB8AC3E}">
        <p14:creationId xmlns:p14="http://schemas.microsoft.com/office/powerpoint/2010/main" val="1458749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70</Words>
  <Application>Microsoft Office PowerPoint</Application>
  <PresentationFormat>On-screen Show (4:3)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Sison, April Catherine Bianca</dc:creator>
  <cp:lastModifiedBy>Gacho, Mark Cyril-S</cp:lastModifiedBy>
  <cp:revision>11</cp:revision>
  <dcterms:created xsi:type="dcterms:W3CDTF">2021-08-27T04:21:56Z</dcterms:created>
  <dcterms:modified xsi:type="dcterms:W3CDTF">2021-09-08T15:15:40Z</dcterms:modified>
</cp:coreProperties>
</file>