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6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7652" autoAdjust="0"/>
  </p:normalViewPr>
  <p:slideViewPr>
    <p:cSldViewPr snapToGrid="0">
      <p:cViewPr varScale="1">
        <p:scale>
          <a:sx n="33" d="100"/>
          <a:sy n="33" d="100"/>
        </p:scale>
        <p:origin x="3077"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DDFC92-CCA0-479C-BBE4-068E93663764}" type="datetimeFigureOut">
              <a:rPr lang="en-US" smtClean="0"/>
              <a:t>9/8/2021</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48D53D-3399-46F7-9BE0-278671989864}" type="slidenum">
              <a:rPr lang="en-US" smtClean="0"/>
              <a:t>‹#›</a:t>
            </a:fld>
            <a:endParaRPr lang="en-US"/>
          </a:p>
        </p:txBody>
      </p:sp>
    </p:spTree>
    <p:extLst>
      <p:ext uri="{BB962C8B-B14F-4D97-AF65-F5344CB8AC3E}">
        <p14:creationId xmlns:p14="http://schemas.microsoft.com/office/powerpoint/2010/main" val="2565396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CAPTION: </a:t>
            </a:r>
          </a:p>
          <a:p>
            <a:endParaRPr lang="en-US" dirty="0"/>
          </a:p>
          <a:p>
            <a:r>
              <a:rPr lang="en-US" sz="1200" b="0" i="0" kern="1200" dirty="0">
                <a:solidFill>
                  <a:schemeClr val="tx1"/>
                </a:solidFill>
                <a:effectLst/>
                <a:latin typeface="+mn-lt"/>
                <a:ea typeface="+mn-ea"/>
                <a:cs typeface="+mn-cs"/>
              </a:rPr>
              <a:t>We know the value of your time. As an Insurance Entrepreneur, you can work at your own pace without compromising time with your family. We're committed to helping you grow both personally and professionally.</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Join AIA Philippines today!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Apply at &lt;insert your unique </a:t>
            </a:r>
            <a:r>
              <a:rPr lang="en-US" sz="1200" b="0" i="0" kern="1200" dirty="0" err="1">
                <a:solidFill>
                  <a:schemeClr val="tx1"/>
                </a:solidFill>
                <a:effectLst/>
                <a:latin typeface="+mn-lt"/>
                <a:ea typeface="+mn-ea"/>
                <a:cs typeface="+mn-cs"/>
              </a:rPr>
              <a:t>iRecruit</a:t>
            </a:r>
            <a:r>
              <a:rPr lang="en-US" sz="1200" b="0" i="0" kern="1200" dirty="0">
                <a:solidFill>
                  <a:schemeClr val="tx1"/>
                </a:solidFill>
                <a:effectLst/>
                <a:latin typeface="+mn-lt"/>
                <a:ea typeface="+mn-ea"/>
                <a:cs typeface="+mn-cs"/>
              </a:rPr>
              <a:t> lead form&gt;</a:t>
            </a:r>
          </a:p>
          <a:p>
            <a:endParaRPr lang="en-US" dirty="0"/>
          </a:p>
        </p:txBody>
      </p:sp>
      <p:sp>
        <p:nvSpPr>
          <p:cNvPr id="4" name="Slide Number Placeholder 3"/>
          <p:cNvSpPr>
            <a:spLocks noGrp="1"/>
          </p:cNvSpPr>
          <p:nvPr>
            <p:ph type="sldNum" sz="quarter" idx="5"/>
          </p:nvPr>
        </p:nvSpPr>
        <p:spPr/>
        <p:txBody>
          <a:bodyPr/>
          <a:lstStyle/>
          <a:p>
            <a:fld id="{3448D53D-3399-46F7-9BE0-278671989864}" type="slidenum">
              <a:rPr lang="en-US" smtClean="0"/>
              <a:t>1</a:t>
            </a:fld>
            <a:endParaRPr lang="en-US"/>
          </a:p>
        </p:txBody>
      </p:sp>
    </p:spTree>
    <p:extLst>
      <p:ext uri="{BB962C8B-B14F-4D97-AF65-F5344CB8AC3E}">
        <p14:creationId xmlns:p14="http://schemas.microsoft.com/office/powerpoint/2010/main" val="4217369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1762309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400786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326598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50213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4EEBC6-5CBC-44EE-AC23-18CEFADC1162}" type="datetimeFigureOut">
              <a:rPr lang="en-PH" smtClean="0"/>
              <a:t>08/09/2021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544655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4EEBC6-5CBC-44EE-AC23-18CEFADC1162}" type="datetimeFigureOut">
              <a:rPr lang="en-PH" smtClean="0"/>
              <a:t>08/09/2021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3481358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4EEBC6-5CBC-44EE-AC23-18CEFADC1162}" type="datetimeFigureOut">
              <a:rPr lang="en-PH" smtClean="0"/>
              <a:t>08/09/2021</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052608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A4EEBC6-5CBC-44EE-AC23-18CEFADC1162}" type="datetimeFigureOut">
              <a:rPr lang="en-PH" smtClean="0"/>
              <a:t>08/09/2021</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3547393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4EEBC6-5CBC-44EE-AC23-18CEFADC1162}" type="datetimeFigureOut">
              <a:rPr lang="en-PH" smtClean="0"/>
              <a:t>08/09/2021</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F45D436A-C795-44CA-A2FD-14BCDF1DF0EC}" type="slidenum">
              <a:rPr lang="en-PH" smtClean="0"/>
              <a:t>‹#›</a:t>
            </a:fld>
            <a:endParaRPr lang="en-PH"/>
          </a:p>
        </p:txBody>
      </p:sp>
      <p:pic>
        <p:nvPicPr>
          <p:cNvPr id="6" name="Picture 5">
            <a:extLst>
              <a:ext uri="{FF2B5EF4-FFF2-40B4-BE49-F238E27FC236}">
                <a16:creationId xmlns:a16="http://schemas.microsoft.com/office/drawing/2014/main" id="{1D2A4CA8-FBA5-437F-865B-FA565BE736D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34" y="0"/>
            <a:ext cx="6854931" cy="9144000"/>
          </a:xfrm>
          <a:prstGeom prst="rect">
            <a:avLst/>
          </a:prstGeom>
        </p:spPr>
      </p:pic>
    </p:spTree>
    <p:extLst>
      <p:ext uri="{BB962C8B-B14F-4D97-AF65-F5344CB8AC3E}">
        <p14:creationId xmlns:p14="http://schemas.microsoft.com/office/powerpoint/2010/main" val="3069110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A4EEBC6-5CBC-44EE-AC23-18CEFADC1162}" type="datetimeFigureOut">
              <a:rPr lang="en-PH" smtClean="0"/>
              <a:t>08/09/2021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2942507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A4EEBC6-5CBC-44EE-AC23-18CEFADC1162}" type="datetimeFigureOut">
              <a:rPr lang="en-PH" smtClean="0"/>
              <a:t>08/09/2021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45D436A-C795-44CA-A2FD-14BCDF1DF0EC}" type="slidenum">
              <a:rPr lang="en-PH" smtClean="0"/>
              <a:t>‹#›</a:t>
            </a:fld>
            <a:endParaRPr lang="en-PH"/>
          </a:p>
        </p:txBody>
      </p:sp>
    </p:spTree>
    <p:extLst>
      <p:ext uri="{BB962C8B-B14F-4D97-AF65-F5344CB8AC3E}">
        <p14:creationId xmlns:p14="http://schemas.microsoft.com/office/powerpoint/2010/main" val="415448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A4EEBC6-5CBC-44EE-AC23-18CEFADC1162}" type="datetimeFigureOut">
              <a:rPr lang="en-PH" smtClean="0"/>
              <a:t>08/09/2021</a:t>
            </a:fld>
            <a:endParaRPr lang="en-PH"/>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F45D436A-C795-44CA-A2FD-14BCDF1DF0EC}" type="slidenum">
              <a:rPr lang="en-PH" smtClean="0"/>
              <a:t>‹#›</a:t>
            </a:fld>
            <a:endParaRPr lang="en-PH"/>
          </a:p>
        </p:txBody>
      </p:sp>
    </p:spTree>
    <p:extLst>
      <p:ext uri="{BB962C8B-B14F-4D97-AF65-F5344CB8AC3E}">
        <p14:creationId xmlns:p14="http://schemas.microsoft.com/office/powerpoint/2010/main" val="2457103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ABDA03E-BAE1-45CD-BD02-7057B42E12DE}"/>
              </a:ext>
            </a:extLst>
          </p:cNvPr>
          <p:cNvSpPr txBox="1"/>
          <p:nvPr/>
        </p:nvSpPr>
        <p:spPr>
          <a:xfrm>
            <a:off x="4643879" y="8014945"/>
            <a:ext cx="1716544" cy="646331"/>
          </a:xfrm>
          <a:prstGeom prst="rect">
            <a:avLst/>
          </a:prstGeom>
          <a:noFill/>
        </p:spPr>
        <p:txBody>
          <a:bodyPr wrap="square" rtlCol="0">
            <a:spAutoFit/>
          </a:bodyPr>
          <a:lstStyle/>
          <a:p>
            <a:pPr algn="ctr"/>
            <a:r>
              <a:rPr lang="en-PH" i="1" dirty="0">
                <a:solidFill>
                  <a:srgbClr val="333D47"/>
                </a:solidFill>
                <a:latin typeface="Arial" panose="020B0604020202020204" pitchFamily="34" charset="0"/>
                <a:cs typeface="Arial" panose="020B0604020202020204" pitchFamily="34" charset="0"/>
              </a:rPr>
              <a:t>[Agency logo </a:t>
            </a:r>
          </a:p>
          <a:p>
            <a:pPr algn="ctr"/>
            <a:r>
              <a:rPr lang="en-PH" i="1" dirty="0">
                <a:solidFill>
                  <a:srgbClr val="333D47"/>
                </a:solidFill>
                <a:latin typeface="Arial" panose="020B0604020202020204" pitchFamily="34" charset="0"/>
                <a:cs typeface="Arial" panose="020B0604020202020204" pitchFamily="34" charset="0"/>
              </a:rPr>
              <a:t>Here]</a:t>
            </a:r>
          </a:p>
        </p:txBody>
      </p:sp>
      <p:sp>
        <p:nvSpPr>
          <p:cNvPr id="8" name="TextBox 7">
            <a:extLst>
              <a:ext uri="{FF2B5EF4-FFF2-40B4-BE49-F238E27FC236}">
                <a16:creationId xmlns:a16="http://schemas.microsoft.com/office/drawing/2014/main" id="{40C4D000-CF53-4E10-9062-F91DA33331A4}"/>
              </a:ext>
            </a:extLst>
          </p:cNvPr>
          <p:cNvSpPr txBox="1"/>
          <p:nvPr/>
        </p:nvSpPr>
        <p:spPr>
          <a:xfrm>
            <a:off x="497577" y="8338111"/>
            <a:ext cx="4452308" cy="403957"/>
          </a:xfrm>
          <a:prstGeom prst="rect">
            <a:avLst/>
          </a:prstGeom>
          <a:noFill/>
        </p:spPr>
        <p:txBody>
          <a:bodyPr wrap="square" rtlCol="0">
            <a:spAutoFit/>
          </a:bodyPr>
          <a:lstStyle/>
          <a:p>
            <a:r>
              <a:rPr lang="en-PH" sz="2025" i="1" dirty="0">
                <a:solidFill>
                  <a:srgbClr val="333D47"/>
                </a:solidFill>
                <a:latin typeface="Arial Narrow" panose="020B0606020202030204" pitchFamily="34" charset="0"/>
                <a:cs typeface="Arial" panose="020B0604020202020204" pitchFamily="34" charset="0"/>
              </a:rPr>
              <a:t>[Name &amp; contact details]</a:t>
            </a:r>
          </a:p>
        </p:txBody>
      </p:sp>
    </p:spTree>
    <p:extLst>
      <p:ext uri="{BB962C8B-B14F-4D97-AF65-F5344CB8AC3E}">
        <p14:creationId xmlns:p14="http://schemas.microsoft.com/office/powerpoint/2010/main" val="24693551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TotalTime>
  <Words>53</Words>
  <Application>Microsoft Office PowerPoint</Application>
  <PresentationFormat>On-screen Show (4:3)</PresentationFormat>
  <Paragraphs>11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Narrow</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Sison, April Catherine Bianca</dc:creator>
  <cp:lastModifiedBy>Gacho, Mark Cyril-S</cp:lastModifiedBy>
  <cp:revision>9</cp:revision>
  <dcterms:created xsi:type="dcterms:W3CDTF">2021-08-27T04:21:56Z</dcterms:created>
  <dcterms:modified xsi:type="dcterms:W3CDTF">2021-09-08T15:19:35Z</dcterms:modified>
</cp:coreProperties>
</file>